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83" r:id="rId2"/>
    <p:sldId id="264" r:id="rId3"/>
    <p:sldId id="281" r:id="rId4"/>
    <p:sldId id="269" r:id="rId5"/>
    <p:sldId id="278" r:id="rId6"/>
    <p:sldId id="268" r:id="rId7"/>
    <p:sldId id="280" r:id="rId8"/>
    <p:sldId id="270" r:id="rId9"/>
    <p:sldId id="282" r:id="rId10"/>
    <p:sldId id="273" r:id="rId11"/>
    <p:sldId id="274" r:id="rId12"/>
    <p:sldId id="277" r:id="rId13"/>
    <p:sldId id="284" r:id="rId14"/>
    <p:sldId id="285" r:id="rId15"/>
    <p:sldId id="26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2418"/>
    <a:srgbClr val="4C9E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457" autoAdjust="0"/>
  </p:normalViewPr>
  <p:slideViewPr>
    <p:cSldViewPr snapToGrid="0">
      <p:cViewPr>
        <p:scale>
          <a:sx n="50" d="100"/>
          <a:sy n="50" d="100"/>
        </p:scale>
        <p:origin x="720" y="32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E5D0CF-F13D-4A4F-9D03-187045336618}" type="datetimeFigureOut">
              <a:rPr lang="en-IN" smtClean="0"/>
              <a:t>08-12-2023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0B07A8-38BC-4EEA-B5C1-41DE733BDF81}" type="slidenum">
              <a:rPr lang="en-IN" smtClean="0"/>
              <a:t>‹#›</a:t>
            </a:fld>
            <a:endParaRPr lang="en-IN"/>
          </a:p>
        </p:txBody>
      </p:sp>
    </p:spTree>
    <p:extLst>
      <p:ext uri="{BB962C8B-B14F-4D97-AF65-F5344CB8AC3E}">
        <p14:creationId xmlns:p14="http://schemas.microsoft.com/office/powerpoint/2010/main" val="2001418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Action Space</a:t>
            </a:r>
          </a:p>
          <a:p>
            <a:endParaRPr lang="en-IN" dirty="0"/>
          </a:p>
          <a:p>
            <a:r>
              <a:rPr lang="en-IN" dirty="0"/>
              <a:t>State Space</a:t>
            </a:r>
          </a:p>
          <a:p>
            <a:endParaRPr lang="en-IN" dirty="0"/>
          </a:p>
          <a:p>
            <a:r>
              <a:rPr lang="en-IN" dirty="0"/>
              <a:t>Maze generation</a:t>
            </a:r>
          </a:p>
          <a:p>
            <a:r>
              <a:rPr lang="en-IN" dirty="0"/>
              <a:t> -&gt; Constraints</a:t>
            </a:r>
          </a:p>
          <a:p>
            <a:r>
              <a:rPr lang="en-IN" dirty="0"/>
              <a:t> -&gt; Search Algos</a:t>
            </a:r>
          </a:p>
          <a:p>
            <a:endParaRPr lang="en-IN" dirty="0"/>
          </a:p>
          <a:p>
            <a:r>
              <a:rPr lang="en-IN" dirty="0"/>
              <a:t>Agents Parameters</a:t>
            </a:r>
          </a:p>
          <a:p>
            <a:endParaRPr lang="en-IN" dirty="0"/>
          </a:p>
          <a:p>
            <a:r>
              <a:rPr lang="en-IN" dirty="0"/>
              <a:t>Intro Concepts of Model – Tech </a:t>
            </a:r>
          </a:p>
          <a:p>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FB0B07A8-38BC-4EEA-B5C1-41DE733BDF81}" type="slidenum">
              <a:rPr lang="en-IN" smtClean="0"/>
              <a:t>4</a:t>
            </a:fld>
            <a:endParaRPr lang="en-IN"/>
          </a:p>
        </p:txBody>
      </p:sp>
    </p:spTree>
    <p:extLst>
      <p:ext uri="{BB962C8B-B14F-4D97-AF65-F5344CB8AC3E}">
        <p14:creationId xmlns:p14="http://schemas.microsoft.com/office/powerpoint/2010/main" val="3229586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Custom Function</a:t>
            </a:r>
          </a:p>
        </p:txBody>
      </p:sp>
      <p:sp>
        <p:nvSpPr>
          <p:cNvPr id="4" name="Slide Number Placeholder 3"/>
          <p:cNvSpPr>
            <a:spLocks noGrp="1"/>
          </p:cNvSpPr>
          <p:nvPr>
            <p:ph type="sldNum" sz="quarter" idx="5"/>
          </p:nvPr>
        </p:nvSpPr>
        <p:spPr/>
        <p:txBody>
          <a:bodyPr/>
          <a:lstStyle/>
          <a:p>
            <a:fld id="{FB0B07A8-38BC-4EEA-B5C1-41DE733BDF81}" type="slidenum">
              <a:rPr lang="en-IN" smtClean="0"/>
              <a:t>6</a:t>
            </a:fld>
            <a:endParaRPr lang="en-IN"/>
          </a:p>
        </p:txBody>
      </p:sp>
    </p:spTree>
    <p:extLst>
      <p:ext uri="{BB962C8B-B14F-4D97-AF65-F5344CB8AC3E}">
        <p14:creationId xmlns:p14="http://schemas.microsoft.com/office/powerpoint/2010/main" val="292521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B0B07A8-38BC-4EEA-B5C1-41DE733BDF81}" type="slidenum">
              <a:rPr lang="en-IN" smtClean="0"/>
              <a:t>8</a:t>
            </a:fld>
            <a:endParaRPr lang="en-IN"/>
          </a:p>
        </p:txBody>
      </p:sp>
    </p:spTree>
    <p:extLst>
      <p:ext uri="{BB962C8B-B14F-4D97-AF65-F5344CB8AC3E}">
        <p14:creationId xmlns:p14="http://schemas.microsoft.com/office/powerpoint/2010/main" val="2934458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B0B07A8-38BC-4EEA-B5C1-41DE733BDF81}" type="slidenum">
              <a:rPr lang="en-IN" smtClean="0"/>
              <a:t>9</a:t>
            </a:fld>
            <a:endParaRPr lang="en-IN"/>
          </a:p>
        </p:txBody>
      </p:sp>
    </p:spTree>
    <p:extLst>
      <p:ext uri="{BB962C8B-B14F-4D97-AF65-F5344CB8AC3E}">
        <p14:creationId xmlns:p14="http://schemas.microsoft.com/office/powerpoint/2010/main" val="2111218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B0B07A8-38BC-4EEA-B5C1-41DE733BDF81}" type="slidenum">
              <a:rPr lang="en-IN" smtClean="0"/>
              <a:t>10</a:t>
            </a:fld>
            <a:endParaRPr lang="en-IN"/>
          </a:p>
        </p:txBody>
      </p:sp>
    </p:spTree>
    <p:extLst>
      <p:ext uri="{BB962C8B-B14F-4D97-AF65-F5344CB8AC3E}">
        <p14:creationId xmlns:p14="http://schemas.microsoft.com/office/powerpoint/2010/main" val="2680409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B0B07A8-38BC-4EEA-B5C1-41DE733BDF81}" type="slidenum">
              <a:rPr lang="en-IN" smtClean="0"/>
              <a:t>11</a:t>
            </a:fld>
            <a:endParaRPr lang="en-IN"/>
          </a:p>
        </p:txBody>
      </p:sp>
    </p:spTree>
    <p:extLst>
      <p:ext uri="{BB962C8B-B14F-4D97-AF65-F5344CB8AC3E}">
        <p14:creationId xmlns:p14="http://schemas.microsoft.com/office/powerpoint/2010/main" val="3726553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hem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5566" y="5477853"/>
            <a:ext cx="1093672" cy="1680717"/>
          </a:xfrm>
          <a:prstGeom prst="rect">
            <a:avLst/>
          </a:prstGeom>
        </p:spPr>
      </p:pic>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17592" t="31611" r="10842" b="26111"/>
          <a:stretch/>
        </p:blipFill>
        <p:spPr>
          <a:xfrm>
            <a:off x="2144804" y="2167846"/>
            <a:ext cx="8725254" cy="2899455"/>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p:cNvPicPr>
            <a:picLocks noChangeAspect="1"/>
          </p:cNvPicPr>
          <p:nvPr userDrawn="1"/>
        </p:nvPicPr>
        <p:blipFill rotWithShape="1">
          <a:blip r:embed="rId5">
            <a:extLst>
              <a:ext uri="{28A0092B-C50C-407E-A947-70E740481C1C}">
                <a14:useLocalDpi xmlns:a14="http://schemas.microsoft.com/office/drawing/2010/main" val="0"/>
              </a:ext>
            </a:extLst>
          </a:blip>
          <a:srcRect l="32500" t="27408" r="26771" b="26111"/>
          <a:stretch/>
        </p:blipFill>
        <p:spPr>
          <a:xfrm>
            <a:off x="3962400" y="1879601"/>
            <a:ext cx="4965700" cy="3187700"/>
          </a:xfrm>
          <a:prstGeom prst="rect">
            <a:avLst/>
          </a:prstGeom>
        </p:spPr>
      </p:pic>
    </p:spTree>
    <p:extLst>
      <p:ext uri="{BB962C8B-B14F-4D97-AF65-F5344CB8AC3E}">
        <p14:creationId xmlns:p14="http://schemas.microsoft.com/office/powerpoint/2010/main" val="107966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250"/>
                                        <p:tgtEl>
                                          <p:spTgt spid="10"/>
                                        </p:tgtEl>
                                      </p:cBhvr>
                                    </p:animEffect>
                                  </p:childTnLst>
                                </p:cTn>
                              </p:par>
                              <p:par>
                                <p:cTn id="8" presetID="10" presetClass="entr" presetSubtype="0" repeatCount="indefinite" fill="hold" nodeType="withEffect">
                                  <p:stCondLst>
                                    <p:cond delay="25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86840" y="987425"/>
            <a:ext cx="3385185" cy="48815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F0BB3E-A3D3-46D8-B36A-60B622E55F67}" type="datetimeFigureOut">
              <a:rPr lang="en-US" smtClean="0"/>
              <a:t>12/8/2023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CE757221-C7BF-478E-8483-D9EDABF807E3}" type="slidenum">
              <a:rPr lang="en-US" smtClean="0"/>
              <a:t>‹#›</a:t>
            </a:fld>
            <a:endParaRPr lang="en-US"/>
          </a:p>
        </p:txBody>
      </p:sp>
      <p:sp>
        <p:nvSpPr>
          <p:cNvPr id="8" name="Title 1"/>
          <p:cNvSpPr txBox="1">
            <a:spLocks/>
          </p:cNvSpPr>
          <p:nvPr userDrawn="1"/>
        </p:nvSpPr>
        <p:spPr>
          <a:xfrm rot="16200000">
            <a:off x="-2482519" y="3324346"/>
            <a:ext cx="6016171" cy="105113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400" b="0" kern="1200" spc="100" baseline="0">
                <a:solidFill>
                  <a:schemeClr val="tx1"/>
                </a:solidFill>
                <a:latin typeface="Star Jedi" panose="040B0000000000000000" pitchFamily="82" charset="0"/>
                <a:ea typeface="+mj-ea"/>
                <a:cs typeface="+mj-cs"/>
              </a:defRPr>
            </a:lvl1pPr>
          </a:lstStyle>
          <a:p>
            <a:r>
              <a:rPr lang="en-US"/>
              <a:t>Click to edit Master title style</a:t>
            </a:r>
          </a:p>
        </p:txBody>
      </p:sp>
    </p:spTree>
    <p:extLst>
      <p:ext uri="{BB962C8B-B14F-4D97-AF65-F5344CB8AC3E}">
        <p14:creationId xmlns:p14="http://schemas.microsoft.com/office/powerpoint/2010/main" val="1146451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3500"/>
            <a:ext cx="12192000" cy="6858000"/>
          </a:xfrm>
          <a:prstGeom prst="rect">
            <a:avLst/>
          </a:prstGeom>
        </p:spPr>
      </p:pic>
      <p:sp>
        <p:nvSpPr>
          <p:cNvPr id="2" name="Title 1"/>
          <p:cNvSpPr>
            <a:spLocks noGrp="1"/>
          </p:cNvSpPr>
          <p:nvPr>
            <p:ph type="ctrTitle" hasCustomPrompt="1"/>
          </p:nvPr>
        </p:nvSpPr>
        <p:spPr>
          <a:xfrm>
            <a:off x="2501900" y="2954338"/>
            <a:ext cx="9334500" cy="1193800"/>
          </a:xfrm>
        </p:spPr>
        <p:txBody>
          <a:bodyPr anchor="b">
            <a:noAutofit/>
          </a:bodyPr>
          <a:lstStyle>
            <a:lvl1pPr algn="l">
              <a:defRPr sz="4400" cap="all" baseline="0">
                <a:solidFill>
                  <a:schemeClr val="bg1"/>
                </a:solidFill>
                <a:latin typeface="Times New Roman" panose="02020603050405020304" pitchFamily="18" charset="0"/>
                <a:cs typeface="Times New Roman" panose="02020603050405020304" pitchFamily="18" charset="0"/>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501900" y="4110038"/>
            <a:ext cx="9144000" cy="1655762"/>
          </a:xfrm>
        </p:spPr>
        <p:txBody>
          <a:bodyPr/>
          <a:lstStyle>
            <a:lvl1pPr marL="0" indent="0" algn="l">
              <a:buNone/>
              <a:defRPr sz="2400" b="1" cap="all" baseline="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l="43813" t="29181" r="41667" b="22110"/>
          <a:stretch/>
        </p:blipFill>
        <p:spPr>
          <a:xfrm>
            <a:off x="1581150" y="1978480"/>
            <a:ext cx="1460500" cy="2755900"/>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25566" y="5477853"/>
            <a:ext cx="1093672" cy="1680717"/>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85750" y="63500"/>
            <a:ext cx="5029200" cy="6213475"/>
          </a:xfrm>
          <a:prstGeom prst="rect">
            <a:avLst/>
          </a:prstGeom>
        </p:spPr>
      </p:pic>
      <p:pic>
        <p:nvPicPr>
          <p:cNvPr id="8" name="Picture 7"/>
          <p:cNvPicPr>
            <a:picLocks noChangeAspect="1"/>
          </p:cNvPicPr>
          <p:nvPr userDrawn="1"/>
        </p:nvPicPr>
        <p:blipFill rotWithShape="1">
          <a:blip r:embed="rId6">
            <a:extLst>
              <a:ext uri="{28A0092B-C50C-407E-A947-70E740481C1C}">
                <a14:useLocalDpi xmlns:a14="http://schemas.microsoft.com/office/drawing/2010/main" val="0"/>
              </a:ext>
            </a:extLst>
          </a:blip>
          <a:srcRect l="70365" t="23670"/>
          <a:stretch/>
        </p:blipFill>
        <p:spPr>
          <a:xfrm>
            <a:off x="8578921" y="1623317"/>
            <a:ext cx="3613079" cy="5234683"/>
          </a:xfrm>
          <a:prstGeom prst="rect">
            <a:avLst/>
          </a:prstGeom>
        </p:spPr>
      </p:pic>
    </p:spTree>
    <p:extLst>
      <p:ext uri="{BB962C8B-B14F-4D97-AF65-F5344CB8AC3E}">
        <p14:creationId xmlns:p14="http://schemas.microsoft.com/office/powerpoint/2010/main" val="54046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10" presetClass="entr" presetSubtype="0" repeatCount="indefinite"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638300" y="228600"/>
            <a:ext cx="10210800" cy="6477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811009"/>
      </p:ext>
    </p:extLst>
  </p:cSld>
  <p:clrMapOvr>
    <a:masterClrMapping/>
  </p:clrMapOvr>
  <p:extLst>
    <p:ext uri="{DCECCB84-F9BA-43D5-87BE-67443E8EF086}">
      <p15:sldGuideLst xmlns:p15="http://schemas.microsoft.com/office/powerpoint/2012/main">
        <p15:guide id="2" pos="3840" userDrawn="1">
          <p15:clr>
            <a:srgbClr val="FBAE40"/>
          </p15:clr>
        </p15:guide>
        <p15:guide id="4" pos="1032" userDrawn="1">
          <p15:clr>
            <a:srgbClr val="FBAE40"/>
          </p15:clr>
        </p15:guide>
        <p15:guide id="5" orient="horz" pos="21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0"/>
            <a:ext cx="2743200" cy="365125"/>
          </a:xfrm>
          <a:prstGeom prst="rect">
            <a:avLst/>
          </a:prstGeom>
        </p:spPr>
        <p:txBody>
          <a:bodyPr/>
          <a:lstStyle/>
          <a:p>
            <a:fld id="{2BF0BB3E-A3D3-46D8-B36A-60B622E55F67}" type="datetimeFigureOut">
              <a:rPr lang="en-US" smtClean="0"/>
              <a:t>12/8/2023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CE757221-C7BF-478E-8483-D9EDABF807E3}" type="slidenum">
              <a:rPr lang="en-US" smtClean="0"/>
              <a:t>‹#›</a:t>
            </a:fld>
            <a:endParaRPr lang="en-US"/>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9376" t="31697" r="12604" b="33414"/>
          <a:stretch/>
        </p:blipFill>
        <p:spPr>
          <a:xfrm>
            <a:off x="3898900" y="655320"/>
            <a:ext cx="8293100" cy="2392680"/>
          </a:xfrm>
          <a:prstGeom prst="rect">
            <a:avLst/>
          </a:prstGeom>
        </p:spPr>
      </p:pic>
      <p:sp>
        <p:nvSpPr>
          <p:cNvPr id="8" name="Title 1"/>
          <p:cNvSpPr>
            <a:spLocks noGrp="1"/>
          </p:cNvSpPr>
          <p:nvPr>
            <p:ph type="ctrTitle" hasCustomPrompt="1"/>
          </p:nvPr>
        </p:nvSpPr>
        <p:spPr>
          <a:xfrm>
            <a:off x="4038600" y="1277938"/>
            <a:ext cx="7797800" cy="1193800"/>
          </a:xfrm>
        </p:spPr>
        <p:txBody>
          <a:bodyPr anchor="b">
            <a:noAutofit/>
          </a:bodyPr>
          <a:lstStyle>
            <a:lvl1pPr algn="l">
              <a:defRPr sz="3600" cap="all" baseline="0">
                <a:solidFill>
                  <a:schemeClr val="bg1"/>
                </a:solidFill>
                <a:latin typeface="Times New Roman" panose="02020603050405020304" pitchFamily="18" charset="0"/>
                <a:cs typeface="Times New Roman" panose="02020603050405020304" pitchFamily="18" charset="0"/>
              </a:defRPr>
            </a:lvl1pPr>
          </a:lstStyle>
          <a:p>
            <a:r>
              <a:rPr lang="en-US" dirty="0"/>
              <a:t>Click to edit </a:t>
            </a:r>
            <a:br>
              <a:rPr lang="en-US" dirty="0"/>
            </a:br>
            <a:r>
              <a:rPr lang="en-US" dirty="0"/>
              <a:t>Master title style</a:t>
            </a:r>
          </a:p>
        </p:txBody>
      </p:sp>
      <p:sp>
        <p:nvSpPr>
          <p:cNvPr id="9" name="Subtitle 2"/>
          <p:cNvSpPr>
            <a:spLocks noGrp="1"/>
          </p:cNvSpPr>
          <p:nvPr>
            <p:ph type="subTitle" idx="1"/>
          </p:nvPr>
        </p:nvSpPr>
        <p:spPr>
          <a:xfrm>
            <a:off x="4038600" y="2586038"/>
            <a:ext cx="7797800" cy="461962"/>
          </a:xfrm>
        </p:spPr>
        <p:txBody>
          <a:bodyPr>
            <a:normAutofit/>
          </a:bodyPr>
          <a:lstStyle>
            <a:lvl1pPr marL="0" indent="0" algn="l">
              <a:buNone/>
              <a:defRPr sz="1800" b="1" cap="all" baseline="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40914" t="33347" r="35722" b="33216"/>
          <a:stretch/>
        </p:blipFill>
        <p:spPr>
          <a:xfrm>
            <a:off x="1181100" y="991660"/>
            <a:ext cx="2857500" cy="2300288"/>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25566" y="5477853"/>
            <a:ext cx="1093672" cy="1680717"/>
          </a:xfrm>
          <a:prstGeom prst="rect">
            <a:avLst/>
          </a:prstGeom>
        </p:spPr>
      </p:pic>
    </p:spTree>
    <p:extLst>
      <p:ext uri="{BB962C8B-B14F-4D97-AF65-F5344CB8AC3E}">
        <p14:creationId xmlns:p14="http://schemas.microsoft.com/office/powerpoint/2010/main" val="2714329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99260" y="228600"/>
            <a:ext cx="4678680" cy="59483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75120" y="228600"/>
            <a:ext cx="4678680" cy="59483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F0BB3E-A3D3-46D8-B36A-60B622E55F67}" type="datetimeFigureOut">
              <a:rPr lang="en-US" smtClean="0"/>
              <a:t>12/8/2023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CE757221-C7BF-478E-8483-D9EDABF807E3}" type="slidenum">
              <a:rPr lang="en-US" smtClean="0"/>
              <a:t>‹#›</a:t>
            </a:fld>
            <a:endParaRPr lang="en-US"/>
          </a:p>
        </p:txBody>
      </p:sp>
    </p:spTree>
    <p:extLst>
      <p:ext uri="{BB962C8B-B14F-4D97-AF65-F5344CB8AC3E}">
        <p14:creationId xmlns:p14="http://schemas.microsoft.com/office/powerpoint/2010/main" val="4066182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38300" y="239371"/>
            <a:ext cx="47984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1638300" y="1063283"/>
            <a:ext cx="4798487" cy="496604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643666" y="239371"/>
            <a:ext cx="482211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43666" y="1063283"/>
            <a:ext cx="4822118" cy="49660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F0BB3E-A3D3-46D8-B36A-60B622E55F67}" type="datetimeFigureOut">
              <a:rPr lang="en-US" smtClean="0"/>
              <a:t>12/8/2023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CE757221-C7BF-478E-8483-D9EDABF807E3}" type="slidenum">
              <a:rPr lang="en-US" smtClean="0"/>
              <a:t>‹#›</a:t>
            </a:fld>
            <a:endParaRPr lang="en-US"/>
          </a:p>
        </p:txBody>
      </p:sp>
      <p:sp>
        <p:nvSpPr>
          <p:cNvPr id="10" name="Title 1"/>
          <p:cNvSpPr txBox="1">
            <a:spLocks/>
          </p:cNvSpPr>
          <p:nvPr userDrawn="1"/>
        </p:nvSpPr>
        <p:spPr>
          <a:xfrm rot="16200000">
            <a:off x="-2435348" y="3277175"/>
            <a:ext cx="5921830" cy="105113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400" b="0" kern="1200" spc="100" baseline="0">
                <a:solidFill>
                  <a:schemeClr val="tx1"/>
                </a:solidFill>
                <a:latin typeface="Star Jedi" panose="040B0000000000000000" pitchFamily="82" charset="0"/>
                <a:ea typeface="+mj-ea"/>
                <a:cs typeface="+mj-cs"/>
              </a:defRPr>
            </a:lvl1pPr>
          </a:lstStyle>
          <a:p>
            <a:r>
              <a:rPr lang="en-US" dirty="0"/>
              <a:t>Click to edit Master title style</a:t>
            </a:r>
          </a:p>
        </p:txBody>
      </p:sp>
    </p:spTree>
    <p:extLst>
      <p:ext uri="{BB962C8B-B14F-4D97-AF65-F5344CB8AC3E}">
        <p14:creationId xmlns:p14="http://schemas.microsoft.com/office/powerpoint/2010/main" val="21810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F0BB3E-A3D3-46D8-B36A-60B622E55F67}" type="datetimeFigureOut">
              <a:rPr lang="en-US" smtClean="0"/>
              <a:t>12/8/2023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CE757221-C7BF-478E-8483-D9EDABF807E3}" type="slidenum">
              <a:rPr lang="en-US" smtClean="0"/>
              <a:t>‹#›</a:t>
            </a:fld>
            <a:endParaRPr lang="en-US"/>
          </a:p>
        </p:txBody>
      </p:sp>
    </p:spTree>
    <p:extLst>
      <p:ext uri="{BB962C8B-B14F-4D97-AF65-F5344CB8AC3E}">
        <p14:creationId xmlns:p14="http://schemas.microsoft.com/office/powerpoint/2010/main" val="1815214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F0BB3E-A3D3-46D8-B36A-60B622E55F67}" type="datetimeFigureOut">
              <a:rPr lang="en-US" smtClean="0"/>
              <a:t>12/8/2023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CE757221-C7BF-478E-8483-D9EDABF807E3}" type="slidenum">
              <a:rPr lang="en-US" smtClean="0"/>
              <a:t>‹#›</a:t>
            </a:fld>
            <a:endParaRPr lang="en-US"/>
          </a:p>
        </p:txBody>
      </p:sp>
    </p:spTree>
    <p:extLst>
      <p:ext uri="{BB962C8B-B14F-4D97-AF65-F5344CB8AC3E}">
        <p14:creationId xmlns:p14="http://schemas.microsoft.com/office/powerpoint/2010/main" val="514058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72025" y="987425"/>
            <a:ext cx="658336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32560" y="987425"/>
            <a:ext cx="3339465" cy="48815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F0BB3E-A3D3-46D8-B36A-60B622E55F67}" type="datetimeFigureOut">
              <a:rPr lang="en-US" smtClean="0"/>
              <a:t>12/8/2023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CE757221-C7BF-478E-8483-D9EDABF807E3}" type="slidenum">
              <a:rPr lang="en-US" smtClean="0"/>
              <a:t>‹#›</a:t>
            </a:fld>
            <a:endParaRPr lang="en-US"/>
          </a:p>
        </p:txBody>
      </p:sp>
      <p:sp>
        <p:nvSpPr>
          <p:cNvPr id="8" name="Title 1"/>
          <p:cNvSpPr txBox="1">
            <a:spLocks/>
          </p:cNvSpPr>
          <p:nvPr userDrawn="1"/>
        </p:nvSpPr>
        <p:spPr>
          <a:xfrm rot="16200000">
            <a:off x="-2482519" y="3324346"/>
            <a:ext cx="6016171" cy="105113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400" b="0" kern="1200" spc="100" baseline="0">
                <a:solidFill>
                  <a:schemeClr val="tx1"/>
                </a:solidFill>
                <a:latin typeface="Star Jedi" panose="040B0000000000000000" pitchFamily="82" charset="0"/>
                <a:ea typeface="+mj-ea"/>
                <a:cs typeface="+mj-cs"/>
              </a:defRPr>
            </a:lvl1pPr>
          </a:lstStyle>
          <a:p>
            <a:r>
              <a:rPr lang="en-US"/>
              <a:t>Click to edit Master title style</a:t>
            </a:r>
          </a:p>
        </p:txBody>
      </p:sp>
    </p:spTree>
    <p:extLst>
      <p:ext uri="{BB962C8B-B14F-4D97-AF65-F5344CB8AC3E}">
        <p14:creationId xmlns:p14="http://schemas.microsoft.com/office/powerpoint/2010/main" val="4227203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4.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rot="16200000">
            <a:off x="-2435348" y="3277175"/>
            <a:ext cx="5921830" cy="1051133"/>
          </a:xfrm>
          <a:prstGeom prst="rect">
            <a:avLst/>
          </a:prstGeom>
        </p:spPr>
        <p:txBody>
          <a:bodyPr vert="horz" lIns="91440" tIns="45720" rIns="91440" bIns="45720" rtlCol="0" anchor="b">
            <a:norm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1638300" y="228599"/>
            <a:ext cx="10210800" cy="64770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rotWithShape="1">
          <a:blip r:embed="rId13">
            <a:extLst>
              <a:ext uri="{28A0092B-C50C-407E-A947-70E740481C1C}">
                <a14:useLocalDpi xmlns:a14="http://schemas.microsoft.com/office/drawing/2010/main" val="0"/>
              </a:ext>
            </a:extLst>
          </a:blip>
          <a:srcRect r="86667" b="85926"/>
          <a:stretch/>
        </p:blipFill>
        <p:spPr>
          <a:xfrm>
            <a:off x="0" y="0"/>
            <a:ext cx="1625600" cy="965200"/>
          </a:xfrm>
          <a:prstGeom prst="rect">
            <a:avLst/>
          </a:prstGeom>
        </p:spPr>
      </p:pic>
      <p:pic>
        <p:nvPicPr>
          <p:cNvPr id="7" name="Picture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337963" y="5477854"/>
            <a:ext cx="1093672" cy="1680717"/>
          </a:xfrm>
          <a:prstGeom prst="rect">
            <a:avLst/>
          </a:prstGeom>
        </p:spPr>
      </p:pic>
    </p:spTree>
    <p:extLst>
      <p:ext uri="{BB962C8B-B14F-4D97-AF65-F5344CB8AC3E}">
        <p14:creationId xmlns:p14="http://schemas.microsoft.com/office/powerpoint/2010/main" val="274368819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xStyles>
    <p:titleStyle>
      <a:lvl1pPr algn="l" defTabSz="914400" rtl="0" eaLnBrk="1" latinLnBrk="0" hangingPunct="1">
        <a:lnSpc>
          <a:spcPct val="90000"/>
        </a:lnSpc>
        <a:spcBef>
          <a:spcPct val="0"/>
        </a:spcBef>
        <a:buNone/>
        <a:defRPr sz="2400" b="0" kern="1200" spc="100" baseline="0">
          <a:solidFill>
            <a:schemeClr val="tx1"/>
          </a:solidFill>
          <a:latin typeface="Star Jedi" panose="040B0000000000000000" pitchFamily="82" charset="0"/>
          <a:ea typeface="+mj-ea"/>
          <a:cs typeface="+mj-cs"/>
        </a:defRPr>
      </a:lvl1pPr>
    </p:titleStyle>
    <p:bodyStyle>
      <a:lvl1pPr marL="228600" indent="-228600" algn="l" defTabSz="914400" rtl="0" eaLnBrk="1" latinLnBrk="0" hangingPunct="1">
        <a:lnSpc>
          <a:spcPct val="90000"/>
        </a:lnSpc>
        <a:spcBef>
          <a:spcPts val="1000"/>
        </a:spcBef>
        <a:buSzPct val="120000"/>
        <a:buFontTx/>
        <a:buBlip>
          <a:blip r:embed="rId15"/>
        </a:buBlip>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SzPct val="120000"/>
        <a:buFontTx/>
        <a:buBlip>
          <a:blip r:embed="rId16"/>
        </a:buBlip>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SzPct val="120000"/>
        <a:buFontTx/>
        <a:buBlip>
          <a:blip r:embed="rId15"/>
        </a:buBlip>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SzPct val="120000"/>
        <a:buFontTx/>
        <a:buBlip>
          <a:blip r:embed="rId16"/>
        </a:buBlip>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SzPct val="120000"/>
        <a:buFontTx/>
        <a:buBlip>
          <a:blip r:embed="rId15"/>
        </a:buBlip>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userDrawn="1">
          <p15:clr>
            <a:srgbClr val="F26B43"/>
          </p15:clr>
        </p15:guide>
        <p15:guide id="2" pos="1032" userDrawn="1">
          <p15:clr>
            <a:srgbClr val="F26B43"/>
          </p15:clr>
        </p15:guide>
        <p15:guide id="3" orient="horz" pos="4224" userDrawn="1">
          <p15:clr>
            <a:srgbClr val="F26B43"/>
          </p15:clr>
        </p15:guide>
        <p15:guide id="4" pos="74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2.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3.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23.png"/><Relationship Id="rId11" Type="http://schemas.openxmlformats.org/officeDocument/2006/relationships/image" Target="../media/image27.sv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770700-C5D9-0A51-6857-8A947E879306}"/>
              </a:ext>
            </a:extLst>
          </p:cNvPr>
          <p:cNvPicPr>
            <a:picLocks noChangeAspect="1"/>
          </p:cNvPicPr>
          <p:nvPr/>
        </p:nvPicPr>
        <p:blipFill rotWithShape="1">
          <a:blip r:embed="rId2"/>
          <a:srcRect b="4356"/>
          <a:stretch/>
        </p:blipFill>
        <p:spPr>
          <a:xfrm>
            <a:off x="1676399" y="1797548"/>
            <a:ext cx="9821903" cy="2238511"/>
          </a:xfrm>
          <a:prstGeom prst="rect">
            <a:avLst/>
          </a:prstGeom>
          <a:ln>
            <a:noFill/>
          </a:ln>
          <a:effectLst>
            <a:softEdge rad="381000"/>
          </a:effectLst>
        </p:spPr>
      </p:pic>
      <p:sp>
        <p:nvSpPr>
          <p:cNvPr id="6" name="TextBox 5">
            <a:extLst>
              <a:ext uri="{FF2B5EF4-FFF2-40B4-BE49-F238E27FC236}">
                <a16:creationId xmlns:a16="http://schemas.microsoft.com/office/drawing/2014/main" id="{548EC26F-8C20-FE45-77A4-CABBBF967EAF}"/>
              </a:ext>
            </a:extLst>
          </p:cNvPr>
          <p:cNvSpPr txBox="1"/>
          <p:nvPr/>
        </p:nvSpPr>
        <p:spPr>
          <a:xfrm>
            <a:off x="2589790" y="4036059"/>
            <a:ext cx="7246620" cy="1569660"/>
          </a:xfrm>
          <a:prstGeom prst="rect">
            <a:avLst/>
          </a:prstGeom>
          <a:noFill/>
        </p:spPr>
        <p:txBody>
          <a:bodyPr wrap="square">
            <a:spAutoFit/>
          </a:bodyPr>
          <a:lstStyle/>
          <a:p>
            <a:r>
              <a:rPr lang="en-US" sz="2400" dirty="0">
                <a:solidFill>
                  <a:schemeClr val="bg1"/>
                </a:solidFill>
              </a:rPr>
              <a:t>TEJUS DINESH</a:t>
            </a:r>
          </a:p>
          <a:p>
            <a:r>
              <a:rPr lang="en-US" sz="2400" dirty="0">
                <a:solidFill>
                  <a:schemeClr val="bg1"/>
                </a:solidFill>
              </a:rPr>
              <a:t>ANIRUDH BM</a:t>
            </a:r>
          </a:p>
          <a:p>
            <a:r>
              <a:rPr lang="en-US" sz="2400" dirty="0">
                <a:solidFill>
                  <a:schemeClr val="bg1"/>
                </a:solidFill>
              </a:rPr>
              <a:t>SRIHARSHA P</a:t>
            </a:r>
          </a:p>
          <a:p>
            <a:r>
              <a:rPr lang="en-US" sz="2400" dirty="0">
                <a:solidFill>
                  <a:schemeClr val="bg1"/>
                </a:solidFill>
              </a:rPr>
              <a:t>MANIKANTAN S</a:t>
            </a:r>
          </a:p>
        </p:txBody>
      </p:sp>
      <p:pic>
        <p:nvPicPr>
          <p:cNvPr id="7" name="Picture 6">
            <a:extLst>
              <a:ext uri="{FF2B5EF4-FFF2-40B4-BE49-F238E27FC236}">
                <a16:creationId xmlns:a16="http://schemas.microsoft.com/office/drawing/2014/main" id="{CE356E18-1D8E-8097-FBFF-0B65D1C46F09}"/>
              </a:ext>
            </a:extLst>
          </p:cNvPr>
          <p:cNvPicPr>
            <a:picLocks noChangeAspect="1"/>
          </p:cNvPicPr>
          <p:nvPr/>
        </p:nvPicPr>
        <p:blipFill rotWithShape="1">
          <a:blip r:embed="rId3">
            <a:extLst>
              <a:ext uri="{28A0092B-C50C-407E-A947-70E740481C1C}">
                <a14:useLocalDpi xmlns:a14="http://schemas.microsoft.com/office/drawing/2010/main" val="0"/>
              </a:ext>
            </a:extLst>
          </a:blip>
          <a:srcRect l="47526" t="31875" r="47140" b="24748"/>
          <a:stretch/>
        </p:blipFill>
        <p:spPr>
          <a:xfrm>
            <a:off x="1767079" y="1689665"/>
            <a:ext cx="588512" cy="2691835"/>
          </a:xfrm>
          <a:prstGeom prst="rect">
            <a:avLst/>
          </a:prstGeom>
        </p:spPr>
      </p:pic>
      <p:cxnSp>
        <p:nvCxnSpPr>
          <p:cNvPr id="9" name="Straight Connector 8">
            <a:extLst>
              <a:ext uri="{FF2B5EF4-FFF2-40B4-BE49-F238E27FC236}">
                <a16:creationId xmlns:a16="http://schemas.microsoft.com/office/drawing/2014/main" id="{DCEFC107-4CAF-C893-A624-C0B30F37975A}"/>
              </a:ext>
            </a:extLst>
          </p:cNvPr>
          <p:cNvCxnSpPr>
            <a:cxnSpLocks/>
          </p:cNvCxnSpPr>
          <p:nvPr/>
        </p:nvCxnSpPr>
        <p:spPr>
          <a:xfrm>
            <a:off x="2253991" y="3733800"/>
            <a:ext cx="7359909"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pic>
        <p:nvPicPr>
          <p:cNvPr id="2" name="Picture 1" descr="A person in a garment holding a light saber&#10;&#10;Description automatically generated">
            <a:extLst>
              <a:ext uri="{FF2B5EF4-FFF2-40B4-BE49-F238E27FC236}">
                <a16:creationId xmlns:a16="http://schemas.microsoft.com/office/drawing/2014/main" id="{7D7846DD-D0AF-0A45-3A70-FE22A966B9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568" y="520700"/>
            <a:ext cx="4137165" cy="6767087"/>
          </a:xfrm>
          <a:prstGeom prst="rect">
            <a:avLst/>
          </a:prstGeom>
          <a:ln>
            <a:noFill/>
          </a:ln>
          <a:effectLst>
            <a:softEdge rad="112500"/>
          </a:effectLst>
        </p:spPr>
      </p:pic>
    </p:spTree>
    <p:extLst>
      <p:ext uri="{BB962C8B-B14F-4D97-AF65-F5344CB8AC3E}">
        <p14:creationId xmlns:p14="http://schemas.microsoft.com/office/powerpoint/2010/main" val="1661656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552BC5-6815-0D4B-2D6A-E9818D8AE486}"/>
              </a:ext>
            </a:extLst>
          </p:cNvPr>
          <p:cNvSpPr txBox="1"/>
          <p:nvPr/>
        </p:nvSpPr>
        <p:spPr>
          <a:xfrm>
            <a:off x="2438400" y="765627"/>
            <a:ext cx="8686800" cy="1022533"/>
          </a:xfrm>
          <a:prstGeom prst="rect">
            <a:avLst/>
          </a:prstGeom>
          <a:gradFill flip="none" rotWithShape="1">
            <a:gsLst>
              <a:gs pos="0">
                <a:schemeClr val="tx1"/>
              </a:gs>
              <a:gs pos="100000">
                <a:schemeClr val="tx1">
                  <a:alpha val="0"/>
                </a:schemeClr>
              </a:gs>
            </a:gsLst>
            <a:lin ang="0" scaled="1"/>
            <a:tileRect/>
          </a:gradFill>
          <a:ln w="19050">
            <a:gradFill flip="none" rotWithShape="1">
              <a:gsLst>
                <a:gs pos="0">
                  <a:srgbClr val="D72418"/>
                </a:gs>
                <a:gs pos="100000">
                  <a:srgbClr val="D72418">
                    <a:alpha val="0"/>
                  </a:srgbClr>
                </a:gs>
              </a:gsLst>
              <a:lin ang="0" scaled="1"/>
              <a:tileRect/>
            </a:gradFill>
          </a:ln>
        </p:spPr>
        <p:txBody>
          <a:bodyPr wrap="square" lIns="182880" rtlCol="0" anchor="ctr">
            <a:noAutofit/>
          </a:bodyPr>
          <a:lstStyle/>
          <a:p>
            <a:r>
              <a:rPr lang="en-US" sz="4000" dirty="0">
                <a:solidFill>
                  <a:schemeClr val="bg1"/>
                </a:solidFill>
              </a:rPr>
              <a:t>TAMH Function</a:t>
            </a:r>
          </a:p>
        </p:txBody>
      </p:sp>
      <p:pic>
        <p:nvPicPr>
          <p:cNvPr id="11" name="Picture 10">
            <a:extLst>
              <a:ext uri="{FF2B5EF4-FFF2-40B4-BE49-F238E27FC236}">
                <a16:creationId xmlns:a16="http://schemas.microsoft.com/office/drawing/2014/main" id="{F0D47F50-32E2-846F-A92C-99A52B38B951}"/>
              </a:ext>
            </a:extLst>
          </p:cNvPr>
          <p:cNvPicPr>
            <a:picLocks noChangeAspect="1"/>
          </p:cNvPicPr>
          <p:nvPr/>
        </p:nvPicPr>
        <p:blipFill rotWithShape="1">
          <a:blip r:embed="rId3">
            <a:extLst>
              <a:ext uri="{28A0092B-C50C-407E-A947-70E740481C1C}">
                <a14:useLocalDpi xmlns:a14="http://schemas.microsoft.com/office/drawing/2010/main" val="0"/>
              </a:ext>
            </a:extLst>
          </a:blip>
          <a:srcRect l="24281" t="30302" r="63940" b="24580"/>
          <a:stretch/>
        </p:blipFill>
        <p:spPr>
          <a:xfrm>
            <a:off x="1846035" y="641986"/>
            <a:ext cx="1184730" cy="1288414"/>
          </a:xfrm>
          <a:prstGeom prst="rect">
            <a:avLst/>
          </a:prstGeom>
        </p:spPr>
      </p:pic>
      <p:pic>
        <p:nvPicPr>
          <p:cNvPr id="10" name="Picture 9">
            <a:extLst>
              <a:ext uri="{FF2B5EF4-FFF2-40B4-BE49-F238E27FC236}">
                <a16:creationId xmlns:a16="http://schemas.microsoft.com/office/drawing/2014/main" id="{2323508D-6F59-0978-80BB-A63DC9171971}"/>
              </a:ext>
            </a:extLst>
          </p:cNvPr>
          <p:cNvPicPr>
            <a:picLocks noChangeAspect="1"/>
          </p:cNvPicPr>
          <p:nvPr/>
        </p:nvPicPr>
        <p:blipFill>
          <a:blip r:embed="rId4"/>
          <a:stretch>
            <a:fillRect/>
          </a:stretch>
        </p:blipFill>
        <p:spPr>
          <a:xfrm>
            <a:off x="3161394" y="1930400"/>
            <a:ext cx="6818629" cy="4628334"/>
          </a:xfrm>
          <a:prstGeom prst="rect">
            <a:avLst/>
          </a:prstGeom>
        </p:spPr>
      </p:pic>
      <p:pic>
        <p:nvPicPr>
          <p:cNvPr id="2" name="Picture 1">
            <a:extLst>
              <a:ext uri="{FF2B5EF4-FFF2-40B4-BE49-F238E27FC236}">
                <a16:creationId xmlns:a16="http://schemas.microsoft.com/office/drawing/2014/main" id="{37E136E5-4FFC-9B80-580F-E5BE1B376F92}"/>
              </a:ext>
            </a:extLst>
          </p:cNvPr>
          <p:cNvPicPr>
            <a:picLocks noChangeAspect="1"/>
          </p:cNvPicPr>
          <p:nvPr/>
        </p:nvPicPr>
        <p:blipFill>
          <a:blip r:embed="rId5"/>
          <a:stretch>
            <a:fillRect/>
          </a:stretch>
        </p:blipFill>
        <p:spPr>
          <a:xfrm>
            <a:off x="3161393" y="1930400"/>
            <a:ext cx="6818629" cy="4628334"/>
          </a:xfrm>
          <a:prstGeom prst="rect">
            <a:avLst/>
          </a:prstGeom>
        </p:spPr>
      </p:pic>
      <p:sp>
        <p:nvSpPr>
          <p:cNvPr id="3" name="Rectangle 2">
            <a:extLst>
              <a:ext uri="{FF2B5EF4-FFF2-40B4-BE49-F238E27FC236}">
                <a16:creationId xmlns:a16="http://schemas.microsoft.com/office/drawing/2014/main" id="{97E0AC19-665B-A9C3-22CD-A5A576D139E5}"/>
              </a:ext>
            </a:extLst>
          </p:cNvPr>
          <p:cNvSpPr/>
          <p:nvPr/>
        </p:nvSpPr>
        <p:spPr>
          <a:xfrm>
            <a:off x="8514547" y="2312870"/>
            <a:ext cx="96253" cy="115504"/>
          </a:xfrm>
          <a:prstGeom prst="rect">
            <a:avLst/>
          </a:prstGeom>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00E00192-5350-0A74-4B84-1CEB72C15377}"/>
              </a:ext>
            </a:extLst>
          </p:cNvPr>
          <p:cNvSpPr/>
          <p:nvPr/>
        </p:nvSpPr>
        <p:spPr>
          <a:xfrm>
            <a:off x="8514548" y="2092759"/>
            <a:ext cx="96253" cy="115504"/>
          </a:xfrm>
          <a:prstGeom prst="rect">
            <a:avLst/>
          </a:prstGeom>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F964544E-4C12-A9A4-3D23-63FC26B3E02D}"/>
              </a:ext>
            </a:extLst>
          </p:cNvPr>
          <p:cNvSpPr txBox="1"/>
          <p:nvPr/>
        </p:nvSpPr>
        <p:spPr>
          <a:xfrm>
            <a:off x="8610801" y="2019706"/>
            <a:ext cx="2832100" cy="261610"/>
          </a:xfrm>
          <a:prstGeom prst="rect">
            <a:avLst/>
          </a:prstGeom>
          <a:noFill/>
        </p:spPr>
        <p:txBody>
          <a:bodyPr wrap="square" rtlCol="0">
            <a:spAutoFit/>
          </a:bodyPr>
          <a:lstStyle/>
          <a:p>
            <a:r>
              <a:rPr lang="en-IN" sz="1100" dirty="0"/>
              <a:t>Killing Reward</a:t>
            </a:r>
          </a:p>
        </p:txBody>
      </p:sp>
      <p:sp>
        <p:nvSpPr>
          <p:cNvPr id="8" name="TextBox 7">
            <a:extLst>
              <a:ext uri="{FF2B5EF4-FFF2-40B4-BE49-F238E27FC236}">
                <a16:creationId xmlns:a16="http://schemas.microsoft.com/office/drawing/2014/main" id="{E8FA3455-F130-FB54-4749-F95827F77791}"/>
              </a:ext>
            </a:extLst>
          </p:cNvPr>
          <p:cNvSpPr txBox="1"/>
          <p:nvPr/>
        </p:nvSpPr>
        <p:spPr>
          <a:xfrm>
            <a:off x="8610800" y="2239817"/>
            <a:ext cx="2832100" cy="261610"/>
          </a:xfrm>
          <a:prstGeom prst="rect">
            <a:avLst/>
          </a:prstGeom>
          <a:noFill/>
        </p:spPr>
        <p:txBody>
          <a:bodyPr wrap="square" rtlCol="0">
            <a:spAutoFit/>
          </a:bodyPr>
          <a:lstStyle/>
          <a:p>
            <a:r>
              <a:rPr lang="en-IN" sz="1100" dirty="0"/>
              <a:t>Dark Goal Reward</a:t>
            </a:r>
          </a:p>
        </p:txBody>
      </p:sp>
      <p:sp>
        <p:nvSpPr>
          <p:cNvPr id="9" name="TextBox 8">
            <a:extLst>
              <a:ext uri="{FF2B5EF4-FFF2-40B4-BE49-F238E27FC236}">
                <a16:creationId xmlns:a16="http://schemas.microsoft.com/office/drawing/2014/main" id="{836C903A-261C-8471-3D6D-361C72382791}"/>
              </a:ext>
            </a:extLst>
          </p:cNvPr>
          <p:cNvSpPr txBox="1"/>
          <p:nvPr/>
        </p:nvSpPr>
        <p:spPr>
          <a:xfrm>
            <a:off x="9157698" y="4831081"/>
            <a:ext cx="1644650" cy="246221"/>
          </a:xfrm>
          <a:prstGeom prst="rect">
            <a:avLst/>
          </a:prstGeom>
          <a:noFill/>
        </p:spPr>
        <p:txBody>
          <a:bodyPr wrap="square" rtlCol="0">
            <a:spAutoFit/>
          </a:bodyPr>
          <a:lstStyle/>
          <a:p>
            <a:r>
              <a:rPr lang="en-IN" sz="1000" dirty="0"/>
              <a:t>Compassion</a:t>
            </a:r>
          </a:p>
        </p:txBody>
      </p:sp>
      <p:sp>
        <p:nvSpPr>
          <p:cNvPr id="14" name="TextBox 13">
            <a:extLst>
              <a:ext uri="{FF2B5EF4-FFF2-40B4-BE49-F238E27FC236}">
                <a16:creationId xmlns:a16="http://schemas.microsoft.com/office/drawing/2014/main" id="{E78DE237-BBF6-1748-4FE9-77FD41C7A32A}"/>
              </a:ext>
            </a:extLst>
          </p:cNvPr>
          <p:cNvSpPr txBox="1"/>
          <p:nvPr/>
        </p:nvSpPr>
        <p:spPr>
          <a:xfrm rot="16200000">
            <a:off x="6365981" y="6191250"/>
            <a:ext cx="585417" cy="246221"/>
          </a:xfrm>
          <a:prstGeom prst="rect">
            <a:avLst/>
          </a:prstGeom>
          <a:noFill/>
        </p:spPr>
        <p:txBody>
          <a:bodyPr wrap="none" rtlCol="0">
            <a:spAutoFit/>
          </a:bodyPr>
          <a:lstStyle/>
          <a:p>
            <a:r>
              <a:rPr lang="en-IN" sz="1000" dirty="0"/>
              <a:t>Reward</a:t>
            </a:r>
          </a:p>
        </p:txBody>
      </p:sp>
    </p:spTree>
    <p:extLst>
      <p:ext uri="{BB962C8B-B14F-4D97-AF65-F5344CB8AC3E}">
        <p14:creationId xmlns:p14="http://schemas.microsoft.com/office/powerpoint/2010/main" val="66561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552BC5-6815-0D4B-2D6A-E9818D8AE486}"/>
              </a:ext>
            </a:extLst>
          </p:cNvPr>
          <p:cNvSpPr txBox="1"/>
          <p:nvPr/>
        </p:nvSpPr>
        <p:spPr>
          <a:xfrm>
            <a:off x="2438400" y="765627"/>
            <a:ext cx="8686800" cy="1022533"/>
          </a:xfrm>
          <a:prstGeom prst="rect">
            <a:avLst/>
          </a:prstGeom>
          <a:gradFill flip="none" rotWithShape="1">
            <a:gsLst>
              <a:gs pos="0">
                <a:schemeClr val="tx1"/>
              </a:gs>
              <a:gs pos="100000">
                <a:schemeClr val="tx1">
                  <a:alpha val="0"/>
                </a:schemeClr>
              </a:gs>
            </a:gsLst>
            <a:lin ang="0" scaled="1"/>
            <a:tileRect/>
          </a:gradFill>
          <a:ln w="19050">
            <a:gradFill flip="none" rotWithShape="1">
              <a:gsLst>
                <a:gs pos="0">
                  <a:srgbClr val="D72418"/>
                </a:gs>
                <a:gs pos="100000">
                  <a:srgbClr val="D72418">
                    <a:alpha val="0"/>
                  </a:srgbClr>
                </a:gs>
              </a:gsLst>
              <a:lin ang="0" scaled="1"/>
              <a:tileRect/>
            </a:gradFill>
          </a:ln>
        </p:spPr>
        <p:txBody>
          <a:bodyPr wrap="square" lIns="182880" rtlCol="0" anchor="ctr">
            <a:noAutofit/>
          </a:bodyPr>
          <a:lstStyle/>
          <a:p>
            <a:r>
              <a:rPr lang="en-US" sz="4000" dirty="0">
                <a:solidFill>
                  <a:schemeClr val="bg1"/>
                </a:solidFill>
              </a:rPr>
              <a:t>TAMH Function</a:t>
            </a:r>
          </a:p>
        </p:txBody>
      </p:sp>
      <p:pic>
        <p:nvPicPr>
          <p:cNvPr id="11" name="Picture 10">
            <a:extLst>
              <a:ext uri="{FF2B5EF4-FFF2-40B4-BE49-F238E27FC236}">
                <a16:creationId xmlns:a16="http://schemas.microsoft.com/office/drawing/2014/main" id="{F0D47F50-32E2-846F-A92C-99A52B38B951}"/>
              </a:ext>
            </a:extLst>
          </p:cNvPr>
          <p:cNvPicPr>
            <a:picLocks noChangeAspect="1"/>
          </p:cNvPicPr>
          <p:nvPr/>
        </p:nvPicPr>
        <p:blipFill rotWithShape="1">
          <a:blip r:embed="rId3">
            <a:extLst>
              <a:ext uri="{28A0092B-C50C-407E-A947-70E740481C1C}">
                <a14:useLocalDpi xmlns:a14="http://schemas.microsoft.com/office/drawing/2010/main" val="0"/>
              </a:ext>
            </a:extLst>
          </a:blip>
          <a:srcRect l="24281" t="30302" r="63940" b="24580"/>
          <a:stretch/>
        </p:blipFill>
        <p:spPr>
          <a:xfrm>
            <a:off x="1846035" y="641986"/>
            <a:ext cx="1184730" cy="1288414"/>
          </a:xfrm>
          <a:prstGeom prst="rect">
            <a:avLst/>
          </a:prstGeom>
        </p:spPr>
      </p:pic>
      <p:pic>
        <p:nvPicPr>
          <p:cNvPr id="10" name="Picture 9">
            <a:extLst>
              <a:ext uri="{FF2B5EF4-FFF2-40B4-BE49-F238E27FC236}">
                <a16:creationId xmlns:a16="http://schemas.microsoft.com/office/drawing/2014/main" id="{2323508D-6F59-0978-80BB-A63DC9171971}"/>
              </a:ext>
            </a:extLst>
          </p:cNvPr>
          <p:cNvPicPr>
            <a:picLocks noChangeAspect="1"/>
          </p:cNvPicPr>
          <p:nvPr/>
        </p:nvPicPr>
        <p:blipFill>
          <a:blip r:embed="rId4"/>
          <a:stretch>
            <a:fillRect/>
          </a:stretch>
        </p:blipFill>
        <p:spPr>
          <a:xfrm>
            <a:off x="3161394" y="1930400"/>
            <a:ext cx="6818629" cy="4628334"/>
          </a:xfrm>
          <a:prstGeom prst="rect">
            <a:avLst/>
          </a:prstGeom>
        </p:spPr>
      </p:pic>
      <p:pic>
        <p:nvPicPr>
          <p:cNvPr id="2" name="Picture 1">
            <a:extLst>
              <a:ext uri="{FF2B5EF4-FFF2-40B4-BE49-F238E27FC236}">
                <a16:creationId xmlns:a16="http://schemas.microsoft.com/office/drawing/2014/main" id="{37E136E5-4FFC-9B80-580F-E5BE1B376F92}"/>
              </a:ext>
            </a:extLst>
          </p:cNvPr>
          <p:cNvPicPr>
            <a:picLocks noChangeAspect="1"/>
          </p:cNvPicPr>
          <p:nvPr/>
        </p:nvPicPr>
        <p:blipFill>
          <a:blip r:embed="rId5"/>
          <a:stretch>
            <a:fillRect/>
          </a:stretch>
        </p:blipFill>
        <p:spPr>
          <a:xfrm>
            <a:off x="3161393" y="1930400"/>
            <a:ext cx="6818629" cy="4628334"/>
          </a:xfrm>
          <a:prstGeom prst="rect">
            <a:avLst/>
          </a:prstGeom>
        </p:spPr>
      </p:pic>
      <p:pic>
        <p:nvPicPr>
          <p:cNvPr id="4" name="Picture 3">
            <a:extLst>
              <a:ext uri="{FF2B5EF4-FFF2-40B4-BE49-F238E27FC236}">
                <a16:creationId xmlns:a16="http://schemas.microsoft.com/office/drawing/2014/main" id="{D546B420-6194-0930-73FF-1C286B15B32B}"/>
              </a:ext>
            </a:extLst>
          </p:cNvPr>
          <p:cNvPicPr>
            <a:picLocks noChangeAspect="1"/>
          </p:cNvPicPr>
          <p:nvPr/>
        </p:nvPicPr>
        <p:blipFill>
          <a:blip r:embed="rId6"/>
          <a:stretch>
            <a:fillRect/>
          </a:stretch>
        </p:blipFill>
        <p:spPr>
          <a:xfrm>
            <a:off x="3161392" y="1930400"/>
            <a:ext cx="6818628" cy="4594191"/>
          </a:xfrm>
          <a:prstGeom prst="rect">
            <a:avLst/>
          </a:prstGeom>
        </p:spPr>
      </p:pic>
      <p:sp>
        <p:nvSpPr>
          <p:cNvPr id="3" name="TextBox 2">
            <a:extLst>
              <a:ext uri="{FF2B5EF4-FFF2-40B4-BE49-F238E27FC236}">
                <a16:creationId xmlns:a16="http://schemas.microsoft.com/office/drawing/2014/main" id="{6494E17B-AF78-1744-9537-F6D60DE41E79}"/>
              </a:ext>
            </a:extLst>
          </p:cNvPr>
          <p:cNvSpPr txBox="1"/>
          <p:nvPr/>
        </p:nvSpPr>
        <p:spPr>
          <a:xfrm rot="16200000">
            <a:off x="6365981" y="6191250"/>
            <a:ext cx="585417" cy="246221"/>
          </a:xfrm>
          <a:prstGeom prst="rect">
            <a:avLst/>
          </a:prstGeom>
          <a:noFill/>
        </p:spPr>
        <p:txBody>
          <a:bodyPr wrap="none" rtlCol="0">
            <a:spAutoFit/>
          </a:bodyPr>
          <a:lstStyle/>
          <a:p>
            <a:r>
              <a:rPr lang="en-IN" sz="1000" dirty="0"/>
              <a:t>Reward</a:t>
            </a:r>
          </a:p>
        </p:txBody>
      </p:sp>
      <p:sp>
        <p:nvSpPr>
          <p:cNvPr id="5" name="TextBox 4">
            <a:extLst>
              <a:ext uri="{FF2B5EF4-FFF2-40B4-BE49-F238E27FC236}">
                <a16:creationId xmlns:a16="http://schemas.microsoft.com/office/drawing/2014/main" id="{4A56C65E-0549-8F2A-79AF-312003C6E18D}"/>
              </a:ext>
            </a:extLst>
          </p:cNvPr>
          <p:cNvSpPr txBox="1"/>
          <p:nvPr/>
        </p:nvSpPr>
        <p:spPr>
          <a:xfrm>
            <a:off x="9157696" y="4823620"/>
            <a:ext cx="1644650" cy="246221"/>
          </a:xfrm>
          <a:prstGeom prst="rect">
            <a:avLst/>
          </a:prstGeom>
          <a:noFill/>
        </p:spPr>
        <p:txBody>
          <a:bodyPr wrap="square" rtlCol="0">
            <a:spAutoFit/>
          </a:bodyPr>
          <a:lstStyle/>
          <a:p>
            <a:r>
              <a:rPr lang="en-IN" sz="1000" dirty="0"/>
              <a:t>Compassion</a:t>
            </a:r>
          </a:p>
        </p:txBody>
      </p:sp>
      <p:sp>
        <p:nvSpPr>
          <p:cNvPr id="6" name="Rectangle 5">
            <a:extLst>
              <a:ext uri="{FF2B5EF4-FFF2-40B4-BE49-F238E27FC236}">
                <a16:creationId xmlns:a16="http://schemas.microsoft.com/office/drawing/2014/main" id="{2F785212-9028-BB3F-7B90-9562076184C5}"/>
              </a:ext>
            </a:extLst>
          </p:cNvPr>
          <p:cNvSpPr/>
          <p:nvPr/>
        </p:nvSpPr>
        <p:spPr>
          <a:xfrm>
            <a:off x="8514547" y="2312870"/>
            <a:ext cx="96253" cy="115504"/>
          </a:xfrm>
          <a:prstGeom prst="rect">
            <a:avLst/>
          </a:prstGeom>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2F95EABD-7634-0F23-93A9-D92A82957D63}"/>
              </a:ext>
            </a:extLst>
          </p:cNvPr>
          <p:cNvSpPr/>
          <p:nvPr/>
        </p:nvSpPr>
        <p:spPr>
          <a:xfrm>
            <a:off x="8514548" y="2092759"/>
            <a:ext cx="96253" cy="115504"/>
          </a:xfrm>
          <a:prstGeom prst="rect">
            <a:avLst/>
          </a:prstGeom>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id="{2D7ABA7D-2FFB-4690-874F-1B2550C833E5}"/>
              </a:ext>
            </a:extLst>
          </p:cNvPr>
          <p:cNvSpPr txBox="1"/>
          <p:nvPr/>
        </p:nvSpPr>
        <p:spPr>
          <a:xfrm>
            <a:off x="8610801" y="2019706"/>
            <a:ext cx="2832100" cy="261610"/>
          </a:xfrm>
          <a:prstGeom prst="rect">
            <a:avLst/>
          </a:prstGeom>
          <a:noFill/>
        </p:spPr>
        <p:txBody>
          <a:bodyPr wrap="square" rtlCol="0">
            <a:spAutoFit/>
          </a:bodyPr>
          <a:lstStyle/>
          <a:p>
            <a:r>
              <a:rPr lang="en-IN" sz="1100" dirty="0"/>
              <a:t>Killing Reward</a:t>
            </a:r>
          </a:p>
        </p:txBody>
      </p:sp>
      <p:sp>
        <p:nvSpPr>
          <p:cNvPr id="9" name="TextBox 8">
            <a:extLst>
              <a:ext uri="{FF2B5EF4-FFF2-40B4-BE49-F238E27FC236}">
                <a16:creationId xmlns:a16="http://schemas.microsoft.com/office/drawing/2014/main" id="{83B8EFBD-EDFA-29A8-4D93-7A8580421BC0}"/>
              </a:ext>
            </a:extLst>
          </p:cNvPr>
          <p:cNvSpPr txBox="1"/>
          <p:nvPr/>
        </p:nvSpPr>
        <p:spPr>
          <a:xfrm>
            <a:off x="8610800" y="2239817"/>
            <a:ext cx="2832100" cy="261610"/>
          </a:xfrm>
          <a:prstGeom prst="rect">
            <a:avLst/>
          </a:prstGeom>
          <a:noFill/>
        </p:spPr>
        <p:txBody>
          <a:bodyPr wrap="square" rtlCol="0">
            <a:spAutoFit/>
          </a:bodyPr>
          <a:lstStyle/>
          <a:p>
            <a:r>
              <a:rPr lang="en-IN" sz="1100" dirty="0"/>
              <a:t>Dark Goal Reward</a:t>
            </a:r>
          </a:p>
        </p:txBody>
      </p:sp>
      <p:sp>
        <p:nvSpPr>
          <p:cNvPr id="13" name="Rectangle 12">
            <a:extLst>
              <a:ext uri="{FF2B5EF4-FFF2-40B4-BE49-F238E27FC236}">
                <a16:creationId xmlns:a16="http://schemas.microsoft.com/office/drawing/2014/main" id="{A04DF8AA-F8CC-83F4-0ED1-6860AD80156B}"/>
              </a:ext>
            </a:extLst>
          </p:cNvPr>
          <p:cNvSpPr/>
          <p:nvPr/>
        </p:nvSpPr>
        <p:spPr>
          <a:xfrm>
            <a:off x="8514547" y="2532981"/>
            <a:ext cx="96253" cy="115504"/>
          </a:xfrm>
          <a:prstGeom prst="rect">
            <a:avLst/>
          </a:prstGeom>
          <a:solidFill>
            <a:srgbClr val="D7241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14" name="TextBox 13">
            <a:extLst>
              <a:ext uri="{FF2B5EF4-FFF2-40B4-BE49-F238E27FC236}">
                <a16:creationId xmlns:a16="http://schemas.microsoft.com/office/drawing/2014/main" id="{18C44E56-B120-FBF7-AB5D-7C8BBF1DE83C}"/>
              </a:ext>
            </a:extLst>
          </p:cNvPr>
          <p:cNvSpPr txBox="1"/>
          <p:nvPr/>
        </p:nvSpPr>
        <p:spPr>
          <a:xfrm>
            <a:off x="8610800" y="2459928"/>
            <a:ext cx="2832100" cy="261610"/>
          </a:xfrm>
          <a:prstGeom prst="rect">
            <a:avLst/>
          </a:prstGeom>
          <a:noFill/>
        </p:spPr>
        <p:txBody>
          <a:bodyPr wrap="square" rtlCol="0">
            <a:spAutoFit/>
          </a:bodyPr>
          <a:lstStyle/>
          <a:p>
            <a:r>
              <a:rPr lang="en-IN" sz="1100" dirty="0"/>
              <a:t>Light Goal Reward</a:t>
            </a:r>
          </a:p>
        </p:txBody>
      </p:sp>
    </p:spTree>
    <p:extLst>
      <p:ext uri="{BB962C8B-B14F-4D97-AF65-F5344CB8AC3E}">
        <p14:creationId xmlns:p14="http://schemas.microsoft.com/office/powerpoint/2010/main" val="213468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B2BBE7-D94C-E9D0-B727-154CC4BE58C5}"/>
              </a:ext>
            </a:extLst>
          </p:cNvPr>
          <p:cNvSpPr txBox="1"/>
          <p:nvPr/>
        </p:nvSpPr>
        <p:spPr>
          <a:xfrm>
            <a:off x="2438400" y="765627"/>
            <a:ext cx="8686800" cy="1022533"/>
          </a:xfrm>
          <a:prstGeom prst="rect">
            <a:avLst/>
          </a:prstGeom>
          <a:gradFill flip="none" rotWithShape="1">
            <a:gsLst>
              <a:gs pos="0">
                <a:schemeClr val="tx1"/>
              </a:gs>
              <a:gs pos="100000">
                <a:schemeClr val="tx1">
                  <a:alpha val="0"/>
                </a:schemeClr>
              </a:gs>
            </a:gsLst>
            <a:lin ang="0" scaled="1"/>
            <a:tileRect/>
          </a:gradFill>
          <a:ln w="19050">
            <a:gradFill flip="none" rotWithShape="1">
              <a:gsLst>
                <a:gs pos="0">
                  <a:srgbClr val="D72418"/>
                </a:gs>
                <a:gs pos="100000">
                  <a:srgbClr val="D72418">
                    <a:alpha val="0"/>
                  </a:srgbClr>
                </a:gs>
              </a:gsLst>
              <a:lin ang="0" scaled="1"/>
              <a:tileRect/>
            </a:gradFill>
          </a:ln>
        </p:spPr>
        <p:txBody>
          <a:bodyPr wrap="square" lIns="182880" rtlCol="0" anchor="ctr">
            <a:noAutofit/>
          </a:bodyPr>
          <a:lstStyle/>
          <a:p>
            <a:r>
              <a:rPr lang="en-US" sz="4000" dirty="0">
                <a:solidFill>
                  <a:schemeClr val="bg1"/>
                </a:solidFill>
              </a:rPr>
              <a:t>  Let’s Play!</a:t>
            </a:r>
          </a:p>
        </p:txBody>
      </p:sp>
      <p:pic>
        <p:nvPicPr>
          <p:cNvPr id="4" name="Picture 3">
            <a:extLst>
              <a:ext uri="{FF2B5EF4-FFF2-40B4-BE49-F238E27FC236}">
                <a16:creationId xmlns:a16="http://schemas.microsoft.com/office/drawing/2014/main" id="{10AEA56C-9841-AD3E-ABC2-1B260B75519C}"/>
              </a:ext>
            </a:extLst>
          </p:cNvPr>
          <p:cNvPicPr>
            <a:picLocks noChangeAspect="1"/>
          </p:cNvPicPr>
          <p:nvPr/>
        </p:nvPicPr>
        <p:blipFill rotWithShape="1">
          <a:blip r:embed="rId4">
            <a:extLst>
              <a:ext uri="{28A0092B-C50C-407E-A947-70E740481C1C}">
                <a14:useLocalDpi xmlns:a14="http://schemas.microsoft.com/office/drawing/2010/main" val="0"/>
              </a:ext>
            </a:extLst>
          </a:blip>
          <a:srcRect l="24281" t="30302" r="63940" b="24580"/>
          <a:stretch/>
        </p:blipFill>
        <p:spPr>
          <a:xfrm>
            <a:off x="1845036" y="632686"/>
            <a:ext cx="1184730" cy="1288414"/>
          </a:xfrm>
          <a:prstGeom prst="rect">
            <a:avLst/>
          </a:prstGeom>
        </p:spPr>
      </p:pic>
      <p:pic>
        <p:nvPicPr>
          <p:cNvPr id="5" name="lightside">
            <a:hlinkClick r:id="" action="ppaction://media"/>
            <a:extLst>
              <a:ext uri="{FF2B5EF4-FFF2-40B4-BE49-F238E27FC236}">
                <a16:creationId xmlns:a16="http://schemas.microsoft.com/office/drawing/2014/main" id="{A8537416-5FB4-2E1A-8D69-F10C3D9DABC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841" t="3637" r="2557" b="10929"/>
          <a:stretch/>
        </p:blipFill>
        <p:spPr>
          <a:xfrm>
            <a:off x="2438400" y="2235199"/>
            <a:ext cx="8458200" cy="4255995"/>
          </a:xfrm>
          <a:prstGeom prst="rect">
            <a:avLst/>
          </a:prstGeom>
        </p:spPr>
      </p:pic>
    </p:spTree>
    <p:extLst>
      <p:ext uri="{BB962C8B-B14F-4D97-AF65-F5344CB8AC3E}">
        <p14:creationId xmlns:p14="http://schemas.microsoft.com/office/powerpoint/2010/main" val="114967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3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877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5"/>
                </p:tgtEl>
              </p:cMediaNode>
            </p:video>
            <p:seq concurrent="1" nextAc="seek">
              <p:cTn id="13" restart="whenNotActive" fill="hold" evtFilter="cancelBubble" nodeType="interactiveSeq">
                <p:stCondLst>
                  <p:cond evt="onClick" delay="0">
                    <p:tgtEl>
                      <p:spTgt spid="5"/>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B2BBE7-D94C-E9D0-B727-154CC4BE58C5}"/>
              </a:ext>
            </a:extLst>
          </p:cNvPr>
          <p:cNvSpPr txBox="1"/>
          <p:nvPr/>
        </p:nvSpPr>
        <p:spPr>
          <a:xfrm>
            <a:off x="2438400" y="765627"/>
            <a:ext cx="8686800" cy="1022533"/>
          </a:xfrm>
          <a:prstGeom prst="rect">
            <a:avLst/>
          </a:prstGeom>
          <a:gradFill flip="none" rotWithShape="1">
            <a:gsLst>
              <a:gs pos="0">
                <a:schemeClr val="tx1"/>
              </a:gs>
              <a:gs pos="100000">
                <a:schemeClr val="tx1">
                  <a:alpha val="0"/>
                </a:schemeClr>
              </a:gs>
            </a:gsLst>
            <a:lin ang="0" scaled="1"/>
            <a:tileRect/>
          </a:gradFill>
          <a:ln w="19050">
            <a:gradFill flip="none" rotWithShape="1">
              <a:gsLst>
                <a:gs pos="0">
                  <a:srgbClr val="D72418"/>
                </a:gs>
                <a:gs pos="100000">
                  <a:srgbClr val="D72418">
                    <a:alpha val="0"/>
                  </a:srgbClr>
                </a:gs>
              </a:gsLst>
              <a:lin ang="0" scaled="1"/>
              <a:tileRect/>
            </a:gradFill>
          </a:ln>
        </p:spPr>
        <p:txBody>
          <a:bodyPr wrap="square" lIns="182880" rtlCol="0" anchor="ctr">
            <a:noAutofit/>
          </a:bodyPr>
          <a:lstStyle/>
          <a:p>
            <a:r>
              <a:rPr lang="en-US" sz="4000" dirty="0">
                <a:solidFill>
                  <a:schemeClr val="bg1"/>
                </a:solidFill>
              </a:rPr>
              <a:t>  Let’s Play!</a:t>
            </a:r>
          </a:p>
        </p:txBody>
      </p:sp>
      <p:pic>
        <p:nvPicPr>
          <p:cNvPr id="4" name="Picture 3">
            <a:extLst>
              <a:ext uri="{FF2B5EF4-FFF2-40B4-BE49-F238E27FC236}">
                <a16:creationId xmlns:a16="http://schemas.microsoft.com/office/drawing/2014/main" id="{10AEA56C-9841-AD3E-ABC2-1B260B75519C}"/>
              </a:ext>
            </a:extLst>
          </p:cNvPr>
          <p:cNvPicPr>
            <a:picLocks noChangeAspect="1"/>
          </p:cNvPicPr>
          <p:nvPr/>
        </p:nvPicPr>
        <p:blipFill rotWithShape="1">
          <a:blip r:embed="rId4">
            <a:extLst>
              <a:ext uri="{28A0092B-C50C-407E-A947-70E740481C1C}">
                <a14:useLocalDpi xmlns:a14="http://schemas.microsoft.com/office/drawing/2010/main" val="0"/>
              </a:ext>
            </a:extLst>
          </a:blip>
          <a:srcRect l="24281" t="30302" r="63940" b="24580"/>
          <a:stretch/>
        </p:blipFill>
        <p:spPr>
          <a:xfrm>
            <a:off x="1845036" y="632686"/>
            <a:ext cx="1184730" cy="1288414"/>
          </a:xfrm>
          <a:prstGeom prst="rect">
            <a:avLst/>
          </a:prstGeom>
        </p:spPr>
      </p:pic>
      <p:pic>
        <p:nvPicPr>
          <p:cNvPr id="7" name="darkside">
            <a:hlinkClick r:id="" action="ppaction://media"/>
            <a:extLst>
              <a:ext uri="{FF2B5EF4-FFF2-40B4-BE49-F238E27FC236}">
                <a16:creationId xmlns:a16="http://schemas.microsoft.com/office/drawing/2014/main" id="{56C81B01-648B-3B83-A879-2541E2DBDE4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794" t="3561" r="2760" b="9056"/>
          <a:stretch/>
        </p:blipFill>
        <p:spPr>
          <a:xfrm>
            <a:off x="2438400" y="2235200"/>
            <a:ext cx="8585200" cy="4445000"/>
          </a:xfrm>
          <a:prstGeom prst="rect">
            <a:avLst/>
          </a:prstGeom>
        </p:spPr>
      </p:pic>
    </p:spTree>
    <p:extLst>
      <p:ext uri="{BB962C8B-B14F-4D97-AF65-F5344CB8AC3E}">
        <p14:creationId xmlns:p14="http://schemas.microsoft.com/office/powerpoint/2010/main" val="272151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3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4209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7"/>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B2BBE7-D94C-E9D0-B727-154CC4BE58C5}"/>
              </a:ext>
            </a:extLst>
          </p:cNvPr>
          <p:cNvSpPr txBox="1"/>
          <p:nvPr/>
        </p:nvSpPr>
        <p:spPr>
          <a:xfrm>
            <a:off x="2438400" y="765627"/>
            <a:ext cx="8686800" cy="1022533"/>
          </a:xfrm>
          <a:prstGeom prst="rect">
            <a:avLst/>
          </a:prstGeom>
          <a:gradFill flip="none" rotWithShape="1">
            <a:gsLst>
              <a:gs pos="0">
                <a:schemeClr val="tx1"/>
              </a:gs>
              <a:gs pos="100000">
                <a:schemeClr val="tx1">
                  <a:alpha val="0"/>
                </a:schemeClr>
              </a:gs>
            </a:gsLst>
            <a:lin ang="0" scaled="1"/>
            <a:tileRect/>
          </a:gradFill>
          <a:ln w="19050">
            <a:gradFill flip="none" rotWithShape="1">
              <a:gsLst>
                <a:gs pos="0">
                  <a:srgbClr val="D72418"/>
                </a:gs>
                <a:gs pos="100000">
                  <a:srgbClr val="D72418">
                    <a:alpha val="0"/>
                  </a:srgbClr>
                </a:gs>
              </a:gsLst>
              <a:lin ang="0" scaled="1"/>
              <a:tileRect/>
            </a:gradFill>
          </a:ln>
        </p:spPr>
        <p:txBody>
          <a:bodyPr wrap="square" lIns="182880" rtlCol="0" anchor="ctr">
            <a:noAutofit/>
          </a:bodyPr>
          <a:lstStyle/>
          <a:p>
            <a:r>
              <a:rPr lang="en-US" sz="4000" dirty="0">
                <a:solidFill>
                  <a:schemeClr val="bg1"/>
                </a:solidFill>
              </a:rPr>
              <a:t>  Let’s Play!</a:t>
            </a:r>
          </a:p>
        </p:txBody>
      </p:sp>
      <p:pic>
        <p:nvPicPr>
          <p:cNvPr id="4" name="Picture 3">
            <a:extLst>
              <a:ext uri="{FF2B5EF4-FFF2-40B4-BE49-F238E27FC236}">
                <a16:creationId xmlns:a16="http://schemas.microsoft.com/office/drawing/2014/main" id="{10AEA56C-9841-AD3E-ABC2-1B260B75519C}"/>
              </a:ext>
            </a:extLst>
          </p:cNvPr>
          <p:cNvPicPr>
            <a:picLocks noChangeAspect="1"/>
          </p:cNvPicPr>
          <p:nvPr/>
        </p:nvPicPr>
        <p:blipFill rotWithShape="1">
          <a:blip r:embed="rId4">
            <a:extLst>
              <a:ext uri="{28A0092B-C50C-407E-A947-70E740481C1C}">
                <a14:useLocalDpi xmlns:a14="http://schemas.microsoft.com/office/drawing/2010/main" val="0"/>
              </a:ext>
            </a:extLst>
          </a:blip>
          <a:srcRect l="24281" t="30302" r="63940" b="24580"/>
          <a:stretch/>
        </p:blipFill>
        <p:spPr>
          <a:xfrm>
            <a:off x="1845036" y="632686"/>
            <a:ext cx="1184730" cy="1288414"/>
          </a:xfrm>
          <a:prstGeom prst="rect">
            <a:avLst/>
          </a:prstGeom>
        </p:spPr>
      </p:pic>
      <p:pic>
        <p:nvPicPr>
          <p:cNvPr id="6" name="killspree">
            <a:hlinkClick r:id="" action="ppaction://media"/>
            <a:extLst>
              <a:ext uri="{FF2B5EF4-FFF2-40B4-BE49-F238E27FC236}">
                <a16:creationId xmlns:a16="http://schemas.microsoft.com/office/drawing/2014/main" id="{AF54F4F1-07D5-9604-51E7-09DA20617A5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841" t="2869" r="2841" b="7335"/>
          <a:stretch/>
        </p:blipFill>
        <p:spPr>
          <a:xfrm>
            <a:off x="2260600" y="2054041"/>
            <a:ext cx="8432800" cy="4664258"/>
          </a:xfrm>
          <a:prstGeom prst="rect">
            <a:avLst/>
          </a:prstGeom>
        </p:spPr>
      </p:pic>
    </p:spTree>
    <p:extLst>
      <p:ext uri="{BB962C8B-B14F-4D97-AF65-F5344CB8AC3E}">
        <p14:creationId xmlns:p14="http://schemas.microsoft.com/office/powerpoint/2010/main" val="424210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3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262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ctr">
            <a:normAutofit/>
          </a:bodyPr>
          <a:lstStyle/>
          <a:p>
            <a:pPr marL="0" indent="0" algn="ctr">
              <a:buNone/>
            </a:pPr>
            <a:r>
              <a:rPr lang="en-US" sz="6600" spc="110" dirty="0">
                <a:latin typeface="+mj-lt"/>
              </a:rPr>
              <a:t>Thank You!</a:t>
            </a:r>
          </a:p>
        </p:txBody>
      </p:sp>
      <p:sp>
        <p:nvSpPr>
          <p:cNvPr id="2" name="TextBox 1">
            <a:extLst>
              <a:ext uri="{FF2B5EF4-FFF2-40B4-BE49-F238E27FC236}">
                <a16:creationId xmlns:a16="http://schemas.microsoft.com/office/drawing/2014/main" id="{224DE7AA-E373-A661-AE6B-B1C57F8F8FAE}"/>
              </a:ext>
            </a:extLst>
          </p:cNvPr>
          <p:cNvSpPr txBox="1"/>
          <p:nvPr/>
        </p:nvSpPr>
        <p:spPr>
          <a:xfrm>
            <a:off x="6471920" y="6034257"/>
            <a:ext cx="5122454" cy="369332"/>
          </a:xfrm>
          <a:prstGeom prst="rect">
            <a:avLst/>
          </a:prstGeom>
          <a:noFill/>
        </p:spPr>
        <p:txBody>
          <a:bodyPr wrap="square" rtlCol="0">
            <a:spAutoFit/>
          </a:bodyPr>
          <a:lstStyle/>
          <a:p>
            <a:r>
              <a:rPr lang="en-IN" dirty="0">
                <a:solidFill>
                  <a:schemeClr val="bg1"/>
                </a:solidFill>
              </a:rPr>
              <a:t>PS: Groups reviewing us – Coffee on us </a:t>
            </a:r>
            <a:r>
              <a:rPr lang="en-IN" dirty="0">
                <a:solidFill>
                  <a:schemeClr val="bg1"/>
                </a:solidFill>
                <a:sym typeface="Wingdings" panose="05000000000000000000" pitchFamily="2" charset="2"/>
              </a:rPr>
              <a:t></a:t>
            </a:r>
            <a:endParaRPr lang="en-IN" dirty="0">
              <a:solidFill>
                <a:schemeClr val="bg1"/>
              </a:solidFill>
            </a:endParaRPr>
          </a:p>
        </p:txBody>
      </p:sp>
      <p:sp>
        <p:nvSpPr>
          <p:cNvPr id="5" name="TextBox 4">
            <a:extLst>
              <a:ext uri="{FF2B5EF4-FFF2-40B4-BE49-F238E27FC236}">
                <a16:creationId xmlns:a16="http://schemas.microsoft.com/office/drawing/2014/main" id="{03BA5DD4-F8E0-FAF3-952C-F7BB4EF8FB6C}"/>
              </a:ext>
            </a:extLst>
          </p:cNvPr>
          <p:cNvSpPr txBox="1"/>
          <p:nvPr/>
        </p:nvSpPr>
        <p:spPr>
          <a:xfrm>
            <a:off x="5571853" y="5630091"/>
            <a:ext cx="6374674" cy="369332"/>
          </a:xfrm>
          <a:prstGeom prst="rect">
            <a:avLst/>
          </a:prstGeom>
          <a:noFill/>
        </p:spPr>
        <p:txBody>
          <a:bodyPr wrap="square" rtlCol="0">
            <a:spAutoFit/>
          </a:bodyPr>
          <a:lstStyle/>
          <a:p>
            <a:r>
              <a:rPr lang="en-IN" dirty="0">
                <a:solidFill>
                  <a:schemeClr val="bg1"/>
                </a:solidFill>
              </a:rPr>
              <a:t>This game was solely made for the purpose of entertainment</a:t>
            </a:r>
          </a:p>
        </p:txBody>
      </p:sp>
      <p:pic>
        <p:nvPicPr>
          <p:cNvPr id="11" name="Picture 10" descr="A person in a garment holding a light saber&#10;&#10;Description automatically generated">
            <a:extLst>
              <a:ext uri="{FF2B5EF4-FFF2-40B4-BE49-F238E27FC236}">
                <a16:creationId xmlns:a16="http://schemas.microsoft.com/office/drawing/2014/main" id="{6D61239B-89CA-AB31-875B-ACF9B2D1EAE5}"/>
              </a:ext>
            </a:extLst>
          </p:cNvPr>
          <p:cNvPicPr>
            <a:picLocks noChangeAspect="1"/>
          </p:cNvPicPr>
          <p:nvPr/>
        </p:nvPicPr>
        <p:blipFill rotWithShape="1">
          <a:blip r:embed="rId2">
            <a:extLst>
              <a:ext uri="{28A0092B-C50C-407E-A947-70E740481C1C}">
                <a14:useLocalDpi xmlns:a14="http://schemas.microsoft.com/office/drawing/2010/main" val="0"/>
              </a:ext>
            </a:extLst>
          </a:blip>
          <a:srcRect b="15469"/>
          <a:stretch/>
        </p:blipFill>
        <p:spPr>
          <a:xfrm>
            <a:off x="1540873" y="2819400"/>
            <a:ext cx="2891427" cy="3886200"/>
          </a:xfrm>
          <a:prstGeom prst="rect">
            <a:avLst/>
          </a:prstGeom>
        </p:spPr>
      </p:pic>
    </p:spTree>
    <p:extLst>
      <p:ext uri="{BB962C8B-B14F-4D97-AF65-F5344CB8AC3E}">
        <p14:creationId xmlns:p14="http://schemas.microsoft.com/office/powerpoint/2010/main" val="100721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DD5DEB-9D47-279E-4AEC-529FB819667A}"/>
              </a:ext>
            </a:extLst>
          </p:cNvPr>
          <p:cNvSpPr txBox="1"/>
          <p:nvPr/>
        </p:nvSpPr>
        <p:spPr>
          <a:xfrm>
            <a:off x="3472489" y="6132530"/>
            <a:ext cx="6519003" cy="4832092"/>
          </a:xfrm>
          <a:prstGeom prst="rect">
            <a:avLst/>
          </a:prstGeom>
          <a:noFill/>
        </p:spPr>
        <p:txBody>
          <a:bodyPr wrap="square" rtlCol="0">
            <a:spAutoFit/>
            <a:scene3d>
              <a:camera prst="perspectiveRelaxed" fov="2400000"/>
              <a:lightRig rig="threePt" dir="t"/>
            </a:scene3d>
          </a:bodyPr>
          <a:lstStyle/>
          <a:p>
            <a:pPr algn="just"/>
            <a:r>
              <a:rPr lang="en-US" sz="2800" dirty="0">
                <a:solidFill>
                  <a:srgbClr val="FFFF00"/>
                </a:solidFill>
                <a:latin typeface="Arial Black" panose="020B0A04020102020204" pitchFamily="34" charset="0"/>
              </a:rPr>
              <a:t>Whisper to Anakin – some that push him towards darkness, others that keep him in the light just enough to preserve his life. With each enemy he defeats, the lure of the dark side grows, but so does the risk to his life. Beware - if Anakin's urge for darkness grows too strong, he will throw caution to the wind, leading to his destruction. </a:t>
            </a:r>
          </a:p>
        </p:txBody>
      </p:sp>
    </p:spTree>
    <p:extLst>
      <p:ext uri="{BB962C8B-B14F-4D97-AF65-F5344CB8AC3E}">
        <p14:creationId xmlns:p14="http://schemas.microsoft.com/office/powerpoint/2010/main" val="236010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fill="hold" grpId="0" nodeType="clickEffect">
                                  <p:stCondLst>
                                    <p:cond delay="0"/>
                                  </p:stCondLst>
                                  <p:childTnLst>
                                    <p:animMotion origin="layout" path="M -3.33333E-6 2.22222E-6 L 0.01771 -2.10695 " pathEditMode="relative" rAng="0" ptsTypes="AA">
                                      <p:cBhvr>
                                        <p:cTn id="6" dur="20000" fill="hold"/>
                                        <p:tgtEl>
                                          <p:spTgt spid="4"/>
                                        </p:tgtEl>
                                        <p:attrNameLst>
                                          <p:attrName>ppt_x</p:attrName>
                                          <p:attrName>ppt_y</p:attrName>
                                        </p:attrNameLst>
                                      </p:cBhvr>
                                      <p:rCtr x="885" y="-105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FAE14A-E433-8B86-75CB-A42ECDC17F91}"/>
              </a:ext>
            </a:extLst>
          </p:cNvPr>
          <p:cNvPicPr>
            <a:picLocks noChangeAspect="1"/>
          </p:cNvPicPr>
          <p:nvPr/>
        </p:nvPicPr>
        <p:blipFill>
          <a:blip r:embed="rId2"/>
          <a:stretch>
            <a:fillRect/>
          </a:stretch>
        </p:blipFill>
        <p:spPr>
          <a:xfrm>
            <a:off x="2387600" y="1747520"/>
            <a:ext cx="8503919" cy="4664272"/>
          </a:xfrm>
          <a:prstGeom prst="rect">
            <a:avLst/>
          </a:prstGeom>
        </p:spPr>
      </p:pic>
      <p:sp>
        <p:nvSpPr>
          <p:cNvPr id="5" name="TextBox 4">
            <a:extLst>
              <a:ext uri="{FF2B5EF4-FFF2-40B4-BE49-F238E27FC236}">
                <a16:creationId xmlns:a16="http://schemas.microsoft.com/office/drawing/2014/main" id="{3582A221-0B9B-580C-A5E7-F0285317C589}"/>
              </a:ext>
            </a:extLst>
          </p:cNvPr>
          <p:cNvSpPr txBox="1"/>
          <p:nvPr/>
        </p:nvSpPr>
        <p:spPr>
          <a:xfrm>
            <a:off x="2438400" y="445496"/>
            <a:ext cx="8686800" cy="1022533"/>
          </a:xfrm>
          <a:prstGeom prst="rect">
            <a:avLst/>
          </a:prstGeom>
          <a:gradFill flip="none" rotWithShape="1">
            <a:gsLst>
              <a:gs pos="0">
                <a:schemeClr val="tx1"/>
              </a:gs>
              <a:gs pos="100000">
                <a:schemeClr val="tx1">
                  <a:alpha val="0"/>
                </a:schemeClr>
              </a:gs>
            </a:gsLst>
            <a:lin ang="0" scaled="1"/>
            <a:tileRect/>
          </a:gradFill>
          <a:ln w="19050">
            <a:gradFill flip="none" rotWithShape="1">
              <a:gsLst>
                <a:gs pos="0">
                  <a:srgbClr val="D72418"/>
                </a:gs>
                <a:gs pos="100000">
                  <a:srgbClr val="D72418">
                    <a:alpha val="0"/>
                  </a:srgbClr>
                </a:gs>
              </a:gsLst>
              <a:lin ang="0" scaled="1"/>
              <a:tileRect/>
            </a:gradFill>
          </a:ln>
        </p:spPr>
        <p:txBody>
          <a:bodyPr wrap="square" lIns="182880" rtlCol="0" anchor="ctr">
            <a:noAutofit/>
          </a:bodyPr>
          <a:lstStyle/>
          <a:p>
            <a:r>
              <a:rPr lang="en-US" sz="4000" dirty="0">
                <a:solidFill>
                  <a:schemeClr val="bg1"/>
                </a:solidFill>
              </a:rPr>
              <a:t>THE GAME!</a:t>
            </a:r>
          </a:p>
        </p:txBody>
      </p:sp>
      <p:pic>
        <p:nvPicPr>
          <p:cNvPr id="6" name="Picture 5">
            <a:extLst>
              <a:ext uri="{FF2B5EF4-FFF2-40B4-BE49-F238E27FC236}">
                <a16:creationId xmlns:a16="http://schemas.microsoft.com/office/drawing/2014/main" id="{EB7CDA3F-4E0E-D0BB-2C7D-25F1F2A49CE4}"/>
              </a:ext>
            </a:extLst>
          </p:cNvPr>
          <p:cNvPicPr>
            <a:picLocks noChangeAspect="1"/>
          </p:cNvPicPr>
          <p:nvPr/>
        </p:nvPicPr>
        <p:blipFill rotWithShape="1">
          <a:blip r:embed="rId3">
            <a:extLst>
              <a:ext uri="{28A0092B-C50C-407E-A947-70E740481C1C}">
                <a14:useLocalDpi xmlns:a14="http://schemas.microsoft.com/office/drawing/2010/main" val="0"/>
              </a:ext>
            </a:extLst>
          </a:blip>
          <a:srcRect l="24281" t="30302" r="63940" b="24580"/>
          <a:stretch/>
        </p:blipFill>
        <p:spPr>
          <a:xfrm>
            <a:off x="1846035" y="312555"/>
            <a:ext cx="1184730" cy="1288414"/>
          </a:xfrm>
          <a:prstGeom prst="rect">
            <a:avLst/>
          </a:prstGeom>
        </p:spPr>
      </p:pic>
    </p:spTree>
    <p:extLst>
      <p:ext uri="{BB962C8B-B14F-4D97-AF65-F5344CB8AC3E}">
        <p14:creationId xmlns:p14="http://schemas.microsoft.com/office/powerpoint/2010/main" val="218091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2BFC033-486E-732C-931A-1479B21A7B99}"/>
              </a:ext>
            </a:extLst>
          </p:cNvPr>
          <p:cNvSpPr txBox="1"/>
          <p:nvPr/>
        </p:nvSpPr>
        <p:spPr>
          <a:xfrm>
            <a:off x="4735155" y="3888736"/>
            <a:ext cx="3253806" cy="2523768"/>
          </a:xfrm>
          <a:prstGeom prst="rect">
            <a:avLst/>
          </a:prstGeom>
          <a:noFill/>
        </p:spPr>
        <p:txBody>
          <a:bodyPr wrap="square" rtlCol="0">
            <a:spAutoFit/>
          </a:bodyPr>
          <a:lstStyle/>
          <a:p>
            <a:r>
              <a:rPr lang="en-IN" sz="2800" dirty="0">
                <a:solidFill>
                  <a:schemeClr val="bg1"/>
                </a:solidFill>
              </a:rPr>
              <a:t>Agent Action Space:</a:t>
            </a:r>
          </a:p>
          <a:p>
            <a:pPr marL="285750" indent="-285750">
              <a:buFont typeface="Arial" panose="020B0604020202020204" pitchFamily="34" charset="0"/>
              <a:buChar char="•"/>
            </a:pPr>
            <a:r>
              <a:rPr lang="en-IN" sz="2800" dirty="0">
                <a:solidFill>
                  <a:schemeClr val="bg1"/>
                </a:solidFill>
              </a:rPr>
              <a:t>Up</a:t>
            </a:r>
          </a:p>
          <a:p>
            <a:pPr marL="285750" indent="-285750">
              <a:buFont typeface="Arial" panose="020B0604020202020204" pitchFamily="34" charset="0"/>
              <a:buChar char="•"/>
            </a:pPr>
            <a:r>
              <a:rPr lang="en-IN" sz="2800" dirty="0">
                <a:solidFill>
                  <a:schemeClr val="bg1"/>
                </a:solidFill>
              </a:rPr>
              <a:t>Down</a:t>
            </a:r>
          </a:p>
          <a:p>
            <a:pPr marL="285750" indent="-285750">
              <a:buFont typeface="Arial" panose="020B0604020202020204" pitchFamily="34" charset="0"/>
              <a:buChar char="•"/>
            </a:pPr>
            <a:r>
              <a:rPr lang="en-IN" sz="2800" dirty="0">
                <a:solidFill>
                  <a:schemeClr val="bg1"/>
                </a:solidFill>
              </a:rPr>
              <a:t>Right</a:t>
            </a:r>
          </a:p>
          <a:p>
            <a:pPr marL="285750" indent="-285750">
              <a:buFont typeface="Arial" panose="020B0604020202020204" pitchFamily="34" charset="0"/>
              <a:buChar char="•"/>
            </a:pPr>
            <a:r>
              <a:rPr lang="en-IN" sz="2800" dirty="0">
                <a:solidFill>
                  <a:schemeClr val="bg1"/>
                </a:solidFill>
              </a:rPr>
              <a:t>left</a:t>
            </a:r>
          </a:p>
          <a:p>
            <a:endParaRPr lang="en-IN" dirty="0">
              <a:solidFill>
                <a:schemeClr val="bg1"/>
              </a:solidFill>
            </a:endParaRPr>
          </a:p>
        </p:txBody>
      </p:sp>
      <p:sp>
        <p:nvSpPr>
          <p:cNvPr id="12" name="TextBox 11">
            <a:extLst>
              <a:ext uri="{FF2B5EF4-FFF2-40B4-BE49-F238E27FC236}">
                <a16:creationId xmlns:a16="http://schemas.microsoft.com/office/drawing/2014/main" id="{27552BC5-6815-0D4B-2D6A-E9818D8AE486}"/>
              </a:ext>
            </a:extLst>
          </p:cNvPr>
          <p:cNvSpPr txBox="1"/>
          <p:nvPr/>
        </p:nvSpPr>
        <p:spPr>
          <a:xfrm>
            <a:off x="2438400" y="445496"/>
            <a:ext cx="8686800" cy="1022533"/>
          </a:xfrm>
          <a:prstGeom prst="rect">
            <a:avLst/>
          </a:prstGeom>
          <a:gradFill flip="none" rotWithShape="1">
            <a:gsLst>
              <a:gs pos="0">
                <a:schemeClr val="tx1"/>
              </a:gs>
              <a:gs pos="100000">
                <a:schemeClr val="tx1">
                  <a:alpha val="0"/>
                </a:schemeClr>
              </a:gs>
            </a:gsLst>
            <a:lin ang="0" scaled="1"/>
            <a:tileRect/>
          </a:gradFill>
          <a:ln w="19050">
            <a:gradFill flip="none" rotWithShape="1">
              <a:gsLst>
                <a:gs pos="0">
                  <a:srgbClr val="D72418"/>
                </a:gs>
                <a:gs pos="100000">
                  <a:srgbClr val="D72418">
                    <a:alpha val="0"/>
                  </a:srgbClr>
                </a:gs>
              </a:gsLst>
              <a:lin ang="0" scaled="1"/>
              <a:tileRect/>
            </a:gradFill>
          </a:ln>
        </p:spPr>
        <p:txBody>
          <a:bodyPr wrap="square" lIns="182880" rtlCol="0" anchor="ctr">
            <a:noAutofit/>
          </a:bodyPr>
          <a:lstStyle/>
          <a:p>
            <a:r>
              <a:rPr lang="en-US" sz="4000" dirty="0">
                <a:solidFill>
                  <a:schemeClr val="bg1"/>
                </a:solidFill>
              </a:rPr>
              <a:t>ENVIRONMENT</a:t>
            </a:r>
          </a:p>
        </p:txBody>
      </p:sp>
      <p:pic>
        <p:nvPicPr>
          <p:cNvPr id="11" name="Picture 10">
            <a:extLst>
              <a:ext uri="{FF2B5EF4-FFF2-40B4-BE49-F238E27FC236}">
                <a16:creationId xmlns:a16="http://schemas.microsoft.com/office/drawing/2014/main" id="{F0D47F50-32E2-846F-A92C-99A52B38B951}"/>
              </a:ext>
            </a:extLst>
          </p:cNvPr>
          <p:cNvPicPr>
            <a:picLocks noChangeAspect="1"/>
          </p:cNvPicPr>
          <p:nvPr/>
        </p:nvPicPr>
        <p:blipFill rotWithShape="1">
          <a:blip r:embed="rId3">
            <a:extLst>
              <a:ext uri="{28A0092B-C50C-407E-A947-70E740481C1C}">
                <a14:useLocalDpi xmlns:a14="http://schemas.microsoft.com/office/drawing/2010/main" val="0"/>
              </a:ext>
            </a:extLst>
          </a:blip>
          <a:srcRect l="24281" t="30302" r="63940" b="24580"/>
          <a:stretch/>
        </p:blipFill>
        <p:spPr>
          <a:xfrm>
            <a:off x="1846035" y="312555"/>
            <a:ext cx="1184730" cy="1288414"/>
          </a:xfrm>
          <a:prstGeom prst="rect">
            <a:avLst/>
          </a:prstGeom>
        </p:spPr>
      </p:pic>
      <p:sp>
        <p:nvSpPr>
          <p:cNvPr id="17" name="TextBox 16">
            <a:extLst>
              <a:ext uri="{FF2B5EF4-FFF2-40B4-BE49-F238E27FC236}">
                <a16:creationId xmlns:a16="http://schemas.microsoft.com/office/drawing/2014/main" id="{ED0066DA-DEE0-F56C-FAD3-C96C07DA6B79}"/>
              </a:ext>
            </a:extLst>
          </p:cNvPr>
          <p:cNvSpPr txBox="1"/>
          <p:nvPr/>
        </p:nvSpPr>
        <p:spPr>
          <a:xfrm>
            <a:off x="7210697" y="2159692"/>
            <a:ext cx="3914503" cy="954107"/>
          </a:xfrm>
          <a:prstGeom prst="rect">
            <a:avLst/>
          </a:prstGeom>
          <a:noFill/>
        </p:spPr>
        <p:txBody>
          <a:bodyPr wrap="square" rtlCol="0">
            <a:spAutoFit/>
          </a:bodyPr>
          <a:lstStyle/>
          <a:p>
            <a:r>
              <a:rPr lang="en-IN" sz="2800" dirty="0">
                <a:solidFill>
                  <a:schemeClr val="bg1"/>
                </a:solidFill>
              </a:rPr>
              <a:t>User Action Space:</a:t>
            </a:r>
          </a:p>
          <a:p>
            <a:pPr marL="285750" indent="-285750">
              <a:buFont typeface="Arial" panose="020B0604020202020204" pitchFamily="34" charset="0"/>
              <a:buChar char="•"/>
            </a:pPr>
            <a:r>
              <a:rPr lang="en-IN" sz="2800" dirty="0">
                <a:solidFill>
                  <a:schemeClr val="bg1"/>
                </a:solidFill>
              </a:rPr>
              <a:t>Assertion Statements</a:t>
            </a:r>
          </a:p>
        </p:txBody>
      </p:sp>
      <p:sp>
        <p:nvSpPr>
          <p:cNvPr id="2" name="TextBox 1">
            <a:extLst>
              <a:ext uri="{FF2B5EF4-FFF2-40B4-BE49-F238E27FC236}">
                <a16:creationId xmlns:a16="http://schemas.microsoft.com/office/drawing/2014/main" id="{775D939A-2381-49FA-6E3F-256E2CCAAA73}"/>
              </a:ext>
            </a:extLst>
          </p:cNvPr>
          <p:cNvSpPr txBox="1"/>
          <p:nvPr/>
        </p:nvSpPr>
        <p:spPr>
          <a:xfrm>
            <a:off x="2353491" y="2022127"/>
            <a:ext cx="2926081" cy="2246769"/>
          </a:xfrm>
          <a:prstGeom prst="rect">
            <a:avLst/>
          </a:prstGeom>
          <a:noFill/>
        </p:spPr>
        <p:txBody>
          <a:bodyPr wrap="square" rtlCol="0">
            <a:spAutoFit/>
          </a:bodyPr>
          <a:lstStyle/>
          <a:p>
            <a:r>
              <a:rPr lang="en-IN" sz="2800" dirty="0">
                <a:solidFill>
                  <a:schemeClr val="bg1"/>
                </a:solidFill>
              </a:rPr>
              <a:t>Agent Parameters:</a:t>
            </a:r>
          </a:p>
          <a:p>
            <a:pPr marL="285750" indent="-285750">
              <a:buFont typeface="Arial" panose="020B0604020202020204" pitchFamily="34" charset="0"/>
              <a:buChar char="•"/>
            </a:pPr>
            <a:r>
              <a:rPr lang="en-IN" sz="2800" dirty="0">
                <a:solidFill>
                  <a:schemeClr val="bg1"/>
                </a:solidFill>
              </a:rPr>
              <a:t>Health</a:t>
            </a:r>
          </a:p>
          <a:p>
            <a:pPr marL="285750" indent="-285750">
              <a:buFont typeface="Arial" panose="020B0604020202020204" pitchFamily="34" charset="0"/>
              <a:buChar char="•"/>
            </a:pPr>
            <a:r>
              <a:rPr lang="en-IN" sz="2800" dirty="0">
                <a:solidFill>
                  <a:schemeClr val="bg1"/>
                </a:solidFill>
              </a:rPr>
              <a:t>Dark Pull </a:t>
            </a:r>
          </a:p>
          <a:p>
            <a:pPr marL="285750" indent="-285750">
              <a:buFont typeface="Arial" panose="020B0604020202020204" pitchFamily="34" charset="0"/>
              <a:buChar char="•"/>
            </a:pPr>
            <a:r>
              <a:rPr lang="en-IN" sz="2800" dirty="0">
                <a:solidFill>
                  <a:schemeClr val="bg1"/>
                </a:solidFill>
              </a:rPr>
              <a:t>Trust</a:t>
            </a:r>
          </a:p>
          <a:p>
            <a:pPr marL="285750" indent="-285750">
              <a:buFont typeface="Arial" panose="020B0604020202020204" pitchFamily="34" charset="0"/>
              <a:buChar char="•"/>
            </a:pPr>
            <a:endParaRPr lang="en-IN" sz="2800" dirty="0">
              <a:solidFill>
                <a:schemeClr val="bg1"/>
              </a:solidFill>
            </a:endParaRPr>
          </a:p>
        </p:txBody>
      </p:sp>
    </p:spTree>
    <p:extLst>
      <p:ext uri="{BB962C8B-B14F-4D97-AF65-F5344CB8AC3E}">
        <p14:creationId xmlns:p14="http://schemas.microsoft.com/office/powerpoint/2010/main" val="391165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ABA86-03A1-5B60-E8E4-C489E9EE2BFB}"/>
              </a:ext>
            </a:extLst>
          </p:cNvPr>
          <p:cNvSpPr/>
          <p:nvPr/>
        </p:nvSpPr>
        <p:spPr>
          <a:xfrm>
            <a:off x="2359645" y="1700643"/>
            <a:ext cx="3149599" cy="965200"/>
          </a:xfrm>
          <a:prstGeom prst="rect">
            <a:avLst/>
          </a:prstGeom>
          <a:noFill/>
          <a:ln w="15875">
            <a:solidFill>
              <a:srgbClr val="FF0000">
                <a:alpha val="52000"/>
              </a:srgbClr>
            </a:solidFill>
          </a:ln>
          <a:effectLst>
            <a:glow rad="127000">
              <a:srgbClr val="D72418">
                <a:alpha val="4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1503237C-EBFA-8DE1-3142-BCA7DBCA7186}"/>
              </a:ext>
            </a:extLst>
          </p:cNvPr>
          <p:cNvSpPr txBox="1"/>
          <p:nvPr/>
        </p:nvSpPr>
        <p:spPr>
          <a:xfrm>
            <a:off x="2519490" y="1955518"/>
            <a:ext cx="3081100" cy="400110"/>
          </a:xfrm>
          <a:prstGeom prst="rect">
            <a:avLst/>
          </a:prstGeom>
          <a:noFill/>
        </p:spPr>
        <p:txBody>
          <a:bodyPr wrap="none" rtlCol="0">
            <a:spAutoFit/>
          </a:bodyPr>
          <a:lstStyle/>
          <a:p>
            <a:r>
              <a:rPr lang="en-IN" sz="2000" dirty="0">
                <a:solidFill>
                  <a:schemeClr val="bg1"/>
                </a:solidFill>
                <a:latin typeface="Arial Black" panose="020B0A04020102020204" pitchFamily="34" charset="0"/>
              </a:rPr>
              <a:t>Initialise empty grid </a:t>
            </a:r>
          </a:p>
        </p:txBody>
      </p:sp>
      <p:cxnSp>
        <p:nvCxnSpPr>
          <p:cNvPr id="5" name="Straight Arrow Connector 4">
            <a:extLst>
              <a:ext uri="{FF2B5EF4-FFF2-40B4-BE49-F238E27FC236}">
                <a16:creationId xmlns:a16="http://schemas.microsoft.com/office/drawing/2014/main" id="{1C1A3761-354C-3258-B471-40C013951197}"/>
              </a:ext>
            </a:extLst>
          </p:cNvPr>
          <p:cNvCxnSpPr>
            <a:cxnSpLocks/>
            <a:stCxn id="2" idx="2"/>
          </p:cNvCxnSpPr>
          <p:nvPr/>
        </p:nvCxnSpPr>
        <p:spPr>
          <a:xfrm>
            <a:off x="3934445" y="2665843"/>
            <a:ext cx="0" cy="609600"/>
          </a:xfrm>
          <a:prstGeom prst="straightConnector1">
            <a:avLst/>
          </a:prstGeom>
          <a:noFill/>
          <a:ln w="15875">
            <a:solidFill>
              <a:srgbClr val="FF0000">
                <a:alpha val="52000"/>
              </a:srgbClr>
            </a:solidFill>
            <a:tailEnd type="triangle"/>
          </a:ln>
          <a:effectLst>
            <a:glow rad="127000">
              <a:srgbClr val="D72418">
                <a:alpha val="44000"/>
              </a:srgbClr>
            </a:glow>
          </a:effectLst>
        </p:spPr>
        <p:style>
          <a:lnRef idx="2">
            <a:schemeClr val="accent1">
              <a:shade val="50000"/>
            </a:schemeClr>
          </a:lnRef>
          <a:fillRef idx="1">
            <a:schemeClr val="accent1"/>
          </a:fillRef>
          <a:effectRef idx="0">
            <a:schemeClr val="accent1"/>
          </a:effectRef>
          <a:fontRef idx="minor">
            <a:schemeClr val="lt1"/>
          </a:fontRef>
        </p:style>
      </p:cxnSp>
      <p:sp>
        <p:nvSpPr>
          <p:cNvPr id="7" name="Rectangle 6">
            <a:extLst>
              <a:ext uri="{FF2B5EF4-FFF2-40B4-BE49-F238E27FC236}">
                <a16:creationId xmlns:a16="http://schemas.microsoft.com/office/drawing/2014/main" id="{A797E670-73E5-D890-DEE8-ECAA5A9EC00D}"/>
              </a:ext>
            </a:extLst>
          </p:cNvPr>
          <p:cNvSpPr/>
          <p:nvPr/>
        </p:nvSpPr>
        <p:spPr>
          <a:xfrm>
            <a:off x="2359645" y="3471796"/>
            <a:ext cx="3205396" cy="1301751"/>
          </a:xfrm>
          <a:prstGeom prst="rect">
            <a:avLst/>
          </a:prstGeom>
          <a:noFill/>
          <a:ln w="15875">
            <a:solidFill>
              <a:srgbClr val="FF0000">
                <a:alpha val="52000"/>
              </a:srgbClr>
            </a:solidFill>
          </a:ln>
          <a:effectLst>
            <a:glow rad="127000">
              <a:srgbClr val="D72418">
                <a:alpha val="4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B962F184-C08E-D5CE-47C5-75E01DE6F15D}"/>
              </a:ext>
            </a:extLst>
          </p:cNvPr>
          <p:cNvSpPr txBox="1"/>
          <p:nvPr/>
        </p:nvSpPr>
        <p:spPr>
          <a:xfrm>
            <a:off x="2337844" y="3629448"/>
            <a:ext cx="3262746" cy="1015663"/>
          </a:xfrm>
          <a:prstGeom prst="rect">
            <a:avLst/>
          </a:prstGeom>
          <a:noFill/>
        </p:spPr>
        <p:txBody>
          <a:bodyPr wrap="square" rtlCol="0">
            <a:spAutoFit/>
          </a:bodyPr>
          <a:lstStyle/>
          <a:p>
            <a:pPr algn="ctr"/>
            <a:r>
              <a:rPr lang="en-IN" sz="2000" dirty="0">
                <a:solidFill>
                  <a:schemeClr val="bg1"/>
                </a:solidFill>
                <a:latin typeface="Arial Black" panose="020B0A04020102020204" pitchFamily="34" charset="0"/>
              </a:rPr>
              <a:t>Set Goal States &amp; Start state</a:t>
            </a:r>
          </a:p>
          <a:p>
            <a:pPr algn="ctr"/>
            <a:r>
              <a:rPr lang="en-IN" sz="2000" dirty="0">
                <a:solidFill>
                  <a:schemeClr val="bg1"/>
                </a:solidFill>
                <a:latin typeface="Arial Black" panose="020B0A04020102020204" pitchFamily="34" charset="0"/>
              </a:rPr>
              <a:t> &amp; Obstacles</a:t>
            </a:r>
          </a:p>
        </p:txBody>
      </p:sp>
      <p:cxnSp>
        <p:nvCxnSpPr>
          <p:cNvPr id="12" name="Straight Arrow Connector 11">
            <a:extLst>
              <a:ext uri="{FF2B5EF4-FFF2-40B4-BE49-F238E27FC236}">
                <a16:creationId xmlns:a16="http://schemas.microsoft.com/office/drawing/2014/main" id="{F0FE4760-86BC-4AA0-5936-7897BF499881}"/>
              </a:ext>
            </a:extLst>
          </p:cNvPr>
          <p:cNvCxnSpPr>
            <a:cxnSpLocks/>
            <a:stCxn id="7" idx="2"/>
          </p:cNvCxnSpPr>
          <p:nvPr/>
        </p:nvCxnSpPr>
        <p:spPr>
          <a:xfrm>
            <a:off x="3962343" y="4773547"/>
            <a:ext cx="0" cy="643839"/>
          </a:xfrm>
          <a:prstGeom prst="straightConnector1">
            <a:avLst/>
          </a:prstGeom>
          <a:noFill/>
          <a:ln w="15875">
            <a:solidFill>
              <a:srgbClr val="FF0000">
                <a:alpha val="52000"/>
              </a:srgbClr>
            </a:solidFill>
            <a:tailEnd type="triangle"/>
          </a:ln>
          <a:effectLst>
            <a:glow rad="127000">
              <a:srgbClr val="D72418">
                <a:alpha val="44000"/>
              </a:srgbClr>
            </a:glow>
          </a:effectLst>
        </p:spPr>
        <p:style>
          <a:lnRef idx="2">
            <a:schemeClr val="accent1">
              <a:shade val="50000"/>
            </a:schemeClr>
          </a:lnRef>
          <a:fillRef idx="1">
            <a:schemeClr val="accent1"/>
          </a:fillRef>
          <a:effectRef idx="0">
            <a:schemeClr val="accent1"/>
          </a:effectRef>
          <a:fontRef idx="minor">
            <a:schemeClr val="lt1"/>
          </a:fontRef>
        </p:style>
      </p:cxnSp>
      <p:sp>
        <p:nvSpPr>
          <p:cNvPr id="13" name="Rectangle 12">
            <a:extLst>
              <a:ext uri="{FF2B5EF4-FFF2-40B4-BE49-F238E27FC236}">
                <a16:creationId xmlns:a16="http://schemas.microsoft.com/office/drawing/2014/main" id="{3B259119-CD8D-ABF8-E031-3BF913BC9A0B}"/>
              </a:ext>
            </a:extLst>
          </p:cNvPr>
          <p:cNvSpPr/>
          <p:nvPr/>
        </p:nvSpPr>
        <p:spPr>
          <a:xfrm>
            <a:off x="2325251" y="5574984"/>
            <a:ext cx="3149597" cy="850901"/>
          </a:xfrm>
          <a:prstGeom prst="rect">
            <a:avLst/>
          </a:prstGeom>
          <a:noFill/>
          <a:ln w="15875">
            <a:solidFill>
              <a:srgbClr val="FF0000">
                <a:alpha val="52000"/>
              </a:srgbClr>
            </a:solidFill>
          </a:ln>
          <a:effectLst>
            <a:glow rad="127000">
              <a:srgbClr val="D72418">
                <a:alpha val="4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Arial Black" panose="020B0A04020102020204" pitchFamily="34" charset="0"/>
              </a:rPr>
              <a:t>Check Path to Goal</a:t>
            </a:r>
          </a:p>
        </p:txBody>
      </p:sp>
      <p:cxnSp>
        <p:nvCxnSpPr>
          <p:cNvPr id="21" name="Connector: Elbow 20">
            <a:extLst>
              <a:ext uri="{FF2B5EF4-FFF2-40B4-BE49-F238E27FC236}">
                <a16:creationId xmlns:a16="http://schemas.microsoft.com/office/drawing/2014/main" id="{3C6ED448-5441-F5A9-1196-40D700F22168}"/>
              </a:ext>
            </a:extLst>
          </p:cNvPr>
          <p:cNvCxnSpPr>
            <a:cxnSpLocks/>
          </p:cNvCxnSpPr>
          <p:nvPr/>
        </p:nvCxnSpPr>
        <p:spPr>
          <a:xfrm rot="10800000" flipH="1">
            <a:off x="2210376" y="2152335"/>
            <a:ext cx="113149" cy="3848100"/>
          </a:xfrm>
          <a:prstGeom prst="bentConnector3">
            <a:avLst>
              <a:gd name="adj1" fmla="val -202034"/>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A4EE64A-D01F-2E8B-DA4F-4C799FA68E97}"/>
              </a:ext>
            </a:extLst>
          </p:cNvPr>
          <p:cNvSpPr txBox="1"/>
          <p:nvPr/>
        </p:nvSpPr>
        <p:spPr>
          <a:xfrm>
            <a:off x="7555459" y="2514662"/>
            <a:ext cx="3417232" cy="707886"/>
          </a:xfrm>
          <a:prstGeom prst="rect">
            <a:avLst/>
          </a:prstGeom>
          <a:noFill/>
        </p:spPr>
        <p:txBody>
          <a:bodyPr wrap="square" rtlCol="0">
            <a:spAutoFit/>
          </a:bodyPr>
          <a:lstStyle/>
          <a:p>
            <a:pPr algn="ctr"/>
            <a:r>
              <a:rPr lang="en-IN" sz="2000" dirty="0">
                <a:solidFill>
                  <a:schemeClr val="bg1"/>
                </a:solidFill>
                <a:latin typeface="Arial Black" panose="020B0A04020102020204" pitchFamily="34" charset="0"/>
              </a:rPr>
              <a:t>Set youngling on the maze</a:t>
            </a:r>
          </a:p>
        </p:txBody>
      </p:sp>
      <p:cxnSp>
        <p:nvCxnSpPr>
          <p:cNvPr id="35" name="Connector: Elbow 34">
            <a:extLst>
              <a:ext uri="{FF2B5EF4-FFF2-40B4-BE49-F238E27FC236}">
                <a16:creationId xmlns:a16="http://schemas.microsoft.com/office/drawing/2014/main" id="{BA5879AA-BEB9-AF62-983E-3CC4F11B3412}"/>
              </a:ext>
            </a:extLst>
          </p:cNvPr>
          <p:cNvCxnSpPr>
            <a:cxnSpLocks/>
            <a:stCxn id="13" idx="3"/>
            <a:endCxn id="28" idx="1"/>
          </p:cNvCxnSpPr>
          <p:nvPr/>
        </p:nvCxnSpPr>
        <p:spPr>
          <a:xfrm flipV="1">
            <a:off x="5474848" y="2868605"/>
            <a:ext cx="2080611" cy="3131830"/>
          </a:xfrm>
          <a:prstGeom prst="bentConnector3">
            <a:avLst>
              <a:gd name="adj1" fmla="val 50000"/>
            </a:avLst>
          </a:prstGeom>
          <a:noFill/>
          <a:ln w="15875">
            <a:solidFill>
              <a:srgbClr val="FF0000">
                <a:alpha val="52000"/>
              </a:srgbClr>
            </a:solidFill>
            <a:tailEnd type="triangle"/>
          </a:ln>
          <a:effectLst>
            <a:glow rad="127000">
              <a:srgbClr val="D72418">
                <a:alpha val="44000"/>
              </a:srgbClr>
            </a:glow>
          </a:effectLst>
        </p:spPr>
        <p:style>
          <a:lnRef idx="2">
            <a:schemeClr val="accent1">
              <a:shade val="50000"/>
            </a:schemeClr>
          </a:lnRef>
          <a:fillRef idx="1">
            <a:schemeClr val="accent1"/>
          </a:fillRef>
          <a:effectRef idx="0">
            <a:schemeClr val="accent1"/>
          </a:effectRef>
          <a:fontRef idx="minor">
            <a:schemeClr val="lt1"/>
          </a:fontRef>
        </p:style>
      </p:cxnSp>
      <p:sp>
        <p:nvSpPr>
          <p:cNvPr id="36" name="Rectangle 35">
            <a:extLst>
              <a:ext uri="{FF2B5EF4-FFF2-40B4-BE49-F238E27FC236}">
                <a16:creationId xmlns:a16="http://schemas.microsoft.com/office/drawing/2014/main" id="{3B144507-356C-6744-84EA-026589AFDCD0}"/>
              </a:ext>
            </a:extLst>
          </p:cNvPr>
          <p:cNvSpPr/>
          <p:nvPr/>
        </p:nvSpPr>
        <p:spPr>
          <a:xfrm>
            <a:off x="7717683" y="4750636"/>
            <a:ext cx="3255008" cy="1333500"/>
          </a:xfrm>
          <a:prstGeom prst="rect">
            <a:avLst/>
          </a:prstGeom>
          <a:noFill/>
          <a:ln w="15875">
            <a:solidFill>
              <a:srgbClr val="FF0000">
                <a:alpha val="52000"/>
              </a:srgbClr>
            </a:solidFill>
          </a:ln>
          <a:effectLst>
            <a:glow rad="127000">
              <a:srgbClr val="D72418">
                <a:alpha val="4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a:extLst>
              <a:ext uri="{FF2B5EF4-FFF2-40B4-BE49-F238E27FC236}">
                <a16:creationId xmlns:a16="http://schemas.microsoft.com/office/drawing/2014/main" id="{C5A0956C-8509-7087-E71F-3EBC7086AE00}"/>
              </a:ext>
            </a:extLst>
          </p:cNvPr>
          <p:cNvSpPr txBox="1"/>
          <p:nvPr/>
        </p:nvSpPr>
        <p:spPr>
          <a:xfrm>
            <a:off x="8278945" y="5124998"/>
            <a:ext cx="2362122" cy="584775"/>
          </a:xfrm>
          <a:prstGeom prst="rect">
            <a:avLst/>
          </a:prstGeom>
          <a:noFill/>
        </p:spPr>
        <p:txBody>
          <a:bodyPr wrap="none" rtlCol="0">
            <a:spAutoFit/>
          </a:bodyPr>
          <a:lstStyle/>
          <a:p>
            <a:r>
              <a:rPr lang="en-IN" sz="3200" dirty="0">
                <a:solidFill>
                  <a:schemeClr val="bg1"/>
                </a:solidFill>
                <a:latin typeface="Arial Black" panose="020B0A04020102020204" pitchFamily="34" charset="0"/>
              </a:rPr>
              <a:t>Let’s Play</a:t>
            </a:r>
          </a:p>
        </p:txBody>
      </p:sp>
      <p:cxnSp>
        <p:nvCxnSpPr>
          <p:cNvPr id="40" name="Straight Arrow Connector 39">
            <a:extLst>
              <a:ext uri="{FF2B5EF4-FFF2-40B4-BE49-F238E27FC236}">
                <a16:creationId xmlns:a16="http://schemas.microsoft.com/office/drawing/2014/main" id="{19D970B2-2C31-A856-5745-52F8E2C7EFF0}"/>
              </a:ext>
            </a:extLst>
          </p:cNvPr>
          <p:cNvCxnSpPr/>
          <p:nvPr/>
        </p:nvCxnSpPr>
        <p:spPr>
          <a:xfrm>
            <a:off x="9182100" y="3475059"/>
            <a:ext cx="0" cy="1015663"/>
          </a:xfrm>
          <a:prstGeom prst="straightConnector1">
            <a:avLst/>
          </a:prstGeom>
          <a:noFill/>
          <a:ln w="15875">
            <a:solidFill>
              <a:srgbClr val="FF0000">
                <a:alpha val="52000"/>
              </a:srgbClr>
            </a:solidFill>
            <a:tailEnd type="triangle"/>
          </a:ln>
          <a:effectLst>
            <a:glow rad="127000">
              <a:srgbClr val="D72418">
                <a:alpha val="44000"/>
              </a:srgbClr>
            </a:glow>
          </a:effectLst>
        </p:spPr>
        <p:style>
          <a:lnRef idx="2">
            <a:schemeClr val="accent1">
              <a:shade val="50000"/>
            </a:schemeClr>
          </a:lnRef>
          <a:fillRef idx="1">
            <a:schemeClr val="accent1"/>
          </a:fillRef>
          <a:effectRef idx="0">
            <a:schemeClr val="accent1"/>
          </a:effectRef>
          <a:fontRef idx="minor">
            <a:schemeClr val="lt1"/>
          </a:fontRef>
        </p:style>
      </p:cxnSp>
      <p:sp>
        <p:nvSpPr>
          <p:cNvPr id="51" name="Rectangle 50">
            <a:extLst>
              <a:ext uri="{FF2B5EF4-FFF2-40B4-BE49-F238E27FC236}">
                <a16:creationId xmlns:a16="http://schemas.microsoft.com/office/drawing/2014/main" id="{AC47FB45-DE78-8AF1-FE73-AE8CF331BADF}"/>
              </a:ext>
            </a:extLst>
          </p:cNvPr>
          <p:cNvSpPr/>
          <p:nvPr/>
        </p:nvSpPr>
        <p:spPr>
          <a:xfrm>
            <a:off x="7568050" y="2152334"/>
            <a:ext cx="3392050" cy="1301749"/>
          </a:xfrm>
          <a:prstGeom prst="rect">
            <a:avLst/>
          </a:prstGeom>
          <a:noFill/>
          <a:ln w="15875">
            <a:solidFill>
              <a:srgbClr val="FF0000">
                <a:alpha val="52000"/>
              </a:srgbClr>
            </a:solidFill>
          </a:ln>
          <a:effectLst>
            <a:glow rad="127000">
              <a:srgbClr val="D72418">
                <a:alpha val="4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6A412010-6FF3-8741-40B2-2D2EEAE0915C}"/>
              </a:ext>
            </a:extLst>
          </p:cNvPr>
          <p:cNvSpPr txBox="1"/>
          <p:nvPr/>
        </p:nvSpPr>
        <p:spPr>
          <a:xfrm>
            <a:off x="2438400" y="427430"/>
            <a:ext cx="7802880" cy="1011525"/>
          </a:xfrm>
          <a:prstGeom prst="rect">
            <a:avLst/>
          </a:prstGeom>
          <a:gradFill flip="none" rotWithShape="1">
            <a:gsLst>
              <a:gs pos="0">
                <a:schemeClr val="tx1"/>
              </a:gs>
              <a:gs pos="100000">
                <a:schemeClr val="tx1">
                  <a:alpha val="0"/>
                </a:schemeClr>
              </a:gs>
            </a:gsLst>
            <a:lin ang="0" scaled="1"/>
            <a:tileRect/>
          </a:gradFill>
          <a:ln w="19050">
            <a:gradFill flip="none" rotWithShape="1">
              <a:gsLst>
                <a:gs pos="0">
                  <a:srgbClr val="4C9ED3"/>
                </a:gs>
                <a:gs pos="100000">
                  <a:srgbClr val="4C9ED3">
                    <a:alpha val="0"/>
                  </a:srgbClr>
                </a:gs>
              </a:gsLst>
              <a:lin ang="0" scaled="1"/>
              <a:tileRect/>
            </a:gradFill>
          </a:ln>
        </p:spPr>
        <p:txBody>
          <a:bodyPr wrap="square" lIns="182880" rtlCol="0" anchor="ctr">
            <a:noAutofit/>
          </a:bodyPr>
          <a:lstStyle/>
          <a:p>
            <a:r>
              <a:rPr lang="en-US" sz="3200" dirty="0">
                <a:solidFill>
                  <a:schemeClr val="bg1"/>
                </a:solidFill>
              </a:rPr>
              <a:t>ENVIRONMENT – GRID GENERATION</a:t>
            </a:r>
          </a:p>
        </p:txBody>
      </p:sp>
      <p:pic>
        <p:nvPicPr>
          <p:cNvPr id="9" name="Picture 8">
            <a:extLst>
              <a:ext uri="{FF2B5EF4-FFF2-40B4-BE49-F238E27FC236}">
                <a16:creationId xmlns:a16="http://schemas.microsoft.com/office/drawing/2014/main" id="{58FFA01D-F290-7141-CAE4-954B584CE011}"/>
              </a:ext>
            </a:extLst>
          </p:cNvPr>
          <p:cNvPicPr>
            <a:picLocks noChangeAspect="1"/>
          </p:cNvPicPr>
          <p:nvPr/>
        </p:nvPicPr>
        <p:blipFill rotWithShape="1">
          <a:blip r:embed="rId2">
            <a:extLst>
              <a:ext uri="{28A0092B-C50C-407E-A947-70E740481C1C}">
                <a14:useLocalDpi xmlns:a14="http://schemas.microsoft.com/office/drawing/2010/main" val="0"/>
              </a:ext>
            </a:extLst>
          </a:blip>
          <a:srcRect l="47526" t="31875" r="47140" b="24748"/>
          <a:stretch/>
        </p:blipFill>
        <p:spPr>
          <a:xfrm>
            <a:off x="2180917" y="245300"/>
            <a:ext cx="536575" cy="1326907"/>
          </a:xfrm>
          <a:prstGeom prst="rect">
            <a:avLst/>
          </a:prstGeom>
        </p:spPr>
      </p:pic>
    </p:spTree>
    <p:extLst>
      <p:ext uri="{BB962C8B-B14F-4D97-AF65-F5344CB8AC3E}">
        <p14:creationId xmlns:p14="http://schemas.microsoft.com/office/powerpoint/2010/main" val="2303564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552BC5-6815-0D4B-2D6A-E9818D8AE486}"/>
              </a:ext>
            </a:extLst>
          </p:cNvPr>
          <p:cNvSpPr txBox="1"/>
          <p:nvPr/>
        </p:nvSpPr>
        <p:spPr>
          <a:xfrm>
            <a:off x="2438400" y="765627"/>
            <a:ext cx="8686800" cy="1022533"/>
          </a:xfrm>
          <a:prstGeom prst="rect">
            <a:avLst/>
          </a:prstGeom>
          <a:gradFill flip="none" rotWithShape="1">
            <a:gsLst>
              <a:gs pos="0">
                <a:schemeClr val="tx1"/>
              </a:gs>
              <a:gs pos="100000">
                <a:schemeClr val="tx1">
                  <a:alpha val="0"/>
                </a:schemeClr>
              </a:gs>
            </a:gsLst>
            <a:lin ang="0" scaled="1"/>
            <a:tileRect/>
          </a:gradFill>
          <a:ln w="19050">
            <a:gradFill flip="none" rotWithShape="1">
              <a:gsLst>
                <a:gs pos="0">
                  <a:srgbClr val="D72418"/>
                </a:gs>
                <a:gs pos="100000">
                  <a:srgbClr val="D72418">
                    <a:alpha val="0"/>
                  </a:srgbClr>
                </a:gs>
              </a:gsLst>
              <a:lin ang="0" scaled="1"/>
              <a:tileRect/>
            </a:gradFill>
          </a:ln>
        </p:spPr>
        <p:txBody>
          <a:bodyPr wrap="square" lIns="182880" rtlCol="0" anchor="ctr">
            <a:noAutofit/>
          </a:bodyPr>
          <a:lstStyle/>
          <a:p>
            <a:r>
              <a:rPr lang="en-US" sz="4000" dirty="0">
                <a:solidFill>
                  <a:schemeClr val="bg1"/>
                </a:solidFill>
              </a:rPr>
              <a:t>REWARDS</a:t>
            </a:r>
          </a:p>
        </p:txBody>
      </p:sp>
      <p:pic>
        <p:nvPicPr>
          <p:cNvPr id="11" name="Picture 10">
            <a:extLst>
              <a:ext uri="{FF2B5EF4-FFF2-40B4-BE49-F238E27FC236}">
                <a16:creationId xmlns:a16="http://schemas.microsoft.com/office/drawing/2014/main" id="{F0D47F50-32E2-846F-A92C-99A52B38B951}"/>
              </a:ext>
            </a:extLst>
          </p:cNvPr>
          <p:cNvPicPr>
            <a:picLocks noChangeAspect="1"/>
          </p:cNvPicPr>
          <p:nvPr/>
        </p:nvPicPr>
        <p:blipFill rotWithShape="1">
          <a:blip r:embed="rId3">
            <a:extLst>
              <a:ext uri="{28A0092B-C50C-407E-A947-70E740481C1C}">
                <a14:useLocalDpi xmlns:a14="http://schemas.microsoft.com/office/drawing/2010/main" val="0"/>
              </a:ext>
            </a:extLst>
          </a:blip>
          <a:srcRect l="24281" t="30302" r="63940" b="24580"/>
          <a:stretch/>
        </p:blipFill>
        <p:spPr>
          <a:xfrm>
            <a:off x="1846035" y="641986"/>
            <a:ext cx="1184730" cy="1288414"/>
          </a:xfrm>
          <a:prstGeom prst="rect">
            <a:avLst/>
          </a:prstGeom>
        </p:spPr>
      </p:pic>
      <p:graphicFrame>
        <p:nvGraphicFramePr>
          <p:cNvPr id="3" name="Table 2">
            <a:extLst>
              <a:ext uri="{FF2B5EF4-FFF2-40B4-BE49-F238E27FC236}">
                <a16:creationId xmlns:a16="http://schemas.microsoft.com/office/drawing/2014/main" id="{FFA5BE65-3212-5C54-42CE-66B1D4115218}"/>
              </a:ext>
            </a:extLst>
          </p:cNvPr>
          <p:cNvGraphicFramePr>
            <a:graphicFrameLocks noGrp="1"/>
          </p:cNvGraphicFramePr>
          <p:nvPr>
            <p:extLst>
              <p:ext uri="{D42A27DB-BD31-4B8C-83A1-F6EECF244321}">
                <p14:modId xmlns:p14="http://schemas.microsoft.com/office/powerpoint/2010/main" val="2442606435"/>
              </p:ext>
            </p:extLst>
          </p:nvPr>
        </p:nvGraphicFramePr>
        <p:xfrm>
          <a:off x="3481976" y="2687077"/>
          <a:ext cx="5766528" cy="3108960"/>
        </p:xfrm>
        <a:graphic>
          <a:graphicData uri="http://schemas.openxmlformats.org/drawingml/2006/table">
            <a:tbl>
              <a:tblPr firstRow="1" bandRow="1">
                <a:tableStyleId>{073A0DAA-6AF3-43AB-8588-CEC1D06C72B9}</a:tableStyleId>
              </a:tblPr>
              <a:tblGrid>
                <a:gridCol w="2883264">
                  <a:extLst>
                    <a:ext uri="{9D8B030D-6E8A-4147-A177-3AD203B41FA5}">
                      <a16:colId xmlns:a16="http://schemas.microsoft.com/office/drawing/2014/main" val="1427579695"/>
                    </a:ext>
                  </a:extLst>
                </a:gridCol>
                <a:gridCol w="2883264">
                  <a:extLst>
                    <a:ext uri="{9D8B030D-6E8A-4147-A177-3AD203B41FA5}">
                      <a16:colId xmlns:a16="http://schemas.microsoft.com/office/drawing/2014/main" val="4021610460"/>
                    </a:ext>
                  </a:extLst>
                </a:gridCol>
              </a:tblGrid>
              <a:tr h="0">
                <a:tc>
                  <a:txBody>
                    <a:bodyPr/>
                    <a:lstStyle/>
                    <a:p>
                      <a:pPr algn="ctr"/>
                      <a:r>
                        <a:rPr lang="en-IN" sz="2800" dirty="0"/>
                        <a:t>Items</a:t>
                      </a:r>
                    </a:p>
                  </a:txBody>
                  <a:tcPr/>
                </a:tc>
                <a:tc>
                  <a:txBody>
                    <a:bodyPr/>
                    <a:lstStyle/>
                    <a:p>
                      <a:pPr algn="ctr"/>
                      <a:r>
                        <a:rPr lang="en-IN" sz="2800" dirty="0"/>
                        <a:t>Initial Rewards</a:t>
                      </a:r>
                    </a:p>
                  </a:txBody>
                  <a:tcPr/>
                </a:tc>
                <a:extLst>
                  <a:ext uri="{0D108BD9-81ED-4DB2-BD59-A6C34878D82A}">
                    <a16:rowId xmlns:a16="http://schemas.microsoft.com/office/drawing/2014/main" val="1022902807"/>
                  </a:ext>
                </a:extLst>
              </a:tr>
              <a:tr h="370840">
                <a:tc>
                  <a:txBody>
                    <a:bodyPr/>
                    <a:lstStyle/>
                    <a:p>
                      <a:pPr algn="ctr"/>
                      <a:r>
                        <a:rPr lang="en-IN" sz="2800" dirty="0"/>
                        <a:t>Kill </a:t>
                      </a:r>
                    </a:p>
                  </a:txBody>
                  <a:tcPr/>
                </a:tc>
                <a:tc>
                  <a:txBody>
                    <a:bodyPr/>
                    <a:lstStyle/>
                    <a:p>
                      <a:pPr algn="ctr"/>
                      <a:r>
                        <a:rPr lang="en-IN" sz="2800" dirty="0"/>
                        <a:t>-50</a:t>
                      </a:r>
                    </a:p>
                  </a:txBody>
                  <a:tcPr/>
                </a:tc>
                <a:extLst>
                  <a:ext uri="{0D108BD9-81ED-4DB2-BD59-A6C34878D82A}">
                    <a16:rowId xmlns:a16="http://schemas.microsoft.com/office/drawing/2014/main" val="580417660"/>
                  </a:ext>
                </a:extLst>
              </a:tr>
              <a:tr h="370840">
                <a:tc>
                  <a:txBody>
                    <a:bodyPr/>
                    <a:lstStyle/>
                    <a:p>
                      <a:pPr algn="ctr"/>
                      <a:r>
                        <a:rPr lang="en-IN" sz="2800" dirty="0"/>
                        <a:t>Light Goal</a:t>
                      </a:r>
                    </a:p>
                  </a:txBody>
                  <a:tcPr/>
                </a:tc>
                <a:tc>
                  <a:txBody>
                    <a:bodyPr/>
                    <a:lstStyle/>
                    <a:p>
                      <a:pPr algn="ctr"/>
                      <a:r>
                        <a:rPr lang="en-IN" sz="2800" dirty="0"/>
                        <a:t>50</a:t>
                      </a:r>
                    </a:p>
                  </a:txBody>
                  <a:tcPr/>
                </a:tc>
                <a:extLst>
                  <a:ext uri="{0D108BD9-81ED-4DB2-BD59-A6C34878D82A}">
                    <a16:rowId xmlns:a16="http://schemas.microsoft.com/office/drawing/2014/main" val="2960328772"/>
                  </a:ext>
                </a:extLst>
              </a:tr>
              <a:tr h="370840">
                <a:tc>
                  <a:txBody>
                    <a:bodyPr/>
                    <a:lstStyle/>
                    <a:p>
                      <a:pPr algn="ctr"/>
                      <a:r>
                        <a:rPr lang="en-IN" sz="2800" dirty="0"/>
                        <a:t>Dark Goal</a:t>
                      </a:r>
                    </a:p>
                  </a:txBody>
                  <a:tcPr/>
                </a:tc>
                <a:tc>
                  <a:txBody>
                    <a:bodyPr/>
                    <a:lstStyle/>
                    <a:p>
                      <a:pPr algn="ctr"/>
                      <a:r>
                        <a:rPr lang="en-IN" sz="2800" dirty="0"/>
                        <a:t>-50</a:t>
                      </a:r>
                    </a:p>
                  </a:txBody>
                  <a:tcPr/>
                </a:tc>
                <a:extLst>
                  <a:ext uri="{0D108BD9-81ED-4DB2-BD59-A6C34878D82A}">
                    <a16:rowId xmlns:a16="http://schemas.microsoft.com/office/drawing/2014/main" val="4152171560"/>
                  </a:ext>
                </a:extLst>
              </a:tr>
              <a:tr h="370840">
                <a:tc>
                  <a:txBody>
                    <a:bodyPr/>
                    <a:lstStyle/>
                    <a:p>
                      <a:pPr algn="ctr"/>
                      <a:r>
                        <a:rPr lang="en-IN" sz="2800" dirty="0"/>
                        <a:t>Empty Cell</a:t>
                      </a:r>
                    </a:p>
                  </a:txBody>
                  <a:tcPr/>
                </a:tc>
                <a:tc>
                  <a:txBody>
                    <a:bodyPr/>
                    <a:lstStyle/>
                    <a:p>
                      <a:pPr algn="ctr"/>
                      <a:r>
                        <a:rPr lang="en-IN" sz="2800" dirty="0"/>
                        <a:t>-1</a:t>
                      </a:r>
                    </a:p>
                  </a:txBody>
                  <a:tcPr/>
                </a:tc>
                <a:extLst>
                  <a:ext uri="{0D108BD9-81ED-4DB2-BD59-A6C34878D82A}">
                    <a16:rowId xmlns:a16="http://schemas.microsoft.com/office/drawing/2014/main" val="1343503610"/>
                  </a:ext>
                </a:extLst>
              </a:tr>
              <a:tr h="370840">
                <a:tc>
                  <a:txBody>
                    <a:bodyPr/>
                    <a:lstStyle/>
                    <a:p>
                      <a:pPr algn="ctr"/>
                      <a:r>
                        <a:rPr lang="en-IN" sz="2800" dirty="0"/>
                        <a:t>Obstacles</a:t>
                      </a:r>
                    </a:p>
                  </a:txBody>
                  <a:tcPr/>
                </a:tc>
                <a:tc>
                  <a:txBody>
                    <a:bodyPr/>
                    <a:lstStyle/>
                    <a:p>
                      <a:pPr algn="ctr"/>
                      <a:r>
                        <a:rPr lang="en-IN" sz="2800" dirty="0"/>
                        <a:t>-inf</a:t>
                      </a:r>
                    </a:p>
                  </a:txBody>
                  <a:tcPr/>
                </a:tc>
                <a:extLst>
                  <a:ext uri="{0D108BD9-81ED-4DB2-BD59-A6C34878D82A}">
                    <a16:rowId xmlns:a16="http://schemas.microsoft.com/office/drawing/2014/main" val="447752996"/>
                  </a:ext>
                </a:extLst>
              </a:tr>
            </a:tbl>
          </a:graphicData>
        </a:graphic>
      </p:graphicFrame>
    </p:spTree>
    <p:extLst>
      <p:ext uri="{BB962C8B-B14F-4D97-AF65-F5344CB8AC3E}">
        <p14:creationId xmlns:p14="http://schemas.microsoft.com/office/powerpoint/2010/main" val="304816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1625600" cy="965200"/>
          </a:xfrm>
          <a:custGeom>
            <a:avLst/>
            <a:gdLst/>
            <a:ahLst/>
            <a:cxnLst/>
            <a:rect l="l" t="t" r="r" b="b"/>
            <a:pathLst>
              <a:path w="2438400" h="1447800">
                <a:moveTo>
                  <a:pt x="0" y="0"/>
                </a:moveTo>
                <a:lnTo>
                  <a:pt x="2438400" y="0"/>
                </a:lnTo>
                <a:lnTo>
                  <a:pt x="2438400" y="1447800"/>
                </a:lnTo>
                <a:lnTo>
                  <a:pt x="0" y="1447800"/>
                </a:lnTo>
                <a:lnTo>
                  <a:pt x="0" y="0"/>
                </a:lnTo>
                <a:close/>
              </a:path>
            </a:pathLst>
          </a:custGeom>
          <a:blipFill>
            <a:blip r:embed="rId2"/>
            <a:stretch>
              <a:fillRect r="-650018" b="-610544"/>
            </a:stretch>
          </a:blipFill>
        </p:spPr>
        <p:txBody>
          <a:bodyPr/>
          <a:lstStyle/>
          <a:p>
            <a:endParaRPr lang="en-IN"/>
          </a:p>
        </p:txBody>
      </p:sp>
      <p:sp>
        <p:nvSpPr>
          <p:cNvPr id="4" name="Freeform 4"/>
          <p:cNvSpPr/>
          <p:nvPr/>
        </p:nvSpPr>
        <p:spPr>
          <a:xfrm>
            <a:off x="11337963" y="5477854"/>
            <a:ext cx="1093672" cy="1680717"/>
          </a:xfrm>
          <a:custGeom>
            <a:avLst/>
            <a:gdLst/>
            <a:ahLst/>
            <a:cxnLst/>
            <a:rect l="l" t="t" r="r" b="b"/>
            <a:pathLst>
              <a:path w="1640508" h="2521076">
                <a:moveTo>
                  <a:pt x="0" y="0"/>
                </a:moveTo>
                <a:lnTo>
                  <a:pt x="1640508" y="0"/>
                </a:lnTo>
                <a:lnTo>
                  <a:pt x="1640508" y="2521075"/>
                </a:lnTo>
                <a:lnTo>
                  <a:pt x="0" y="2521075"/>
                </a:lnTo>
                <a:lnTo>
                  <a:pt x="0" y="0"/>
                </a:lnTo>
                <a:close/>
              </a:path>
            </a:pathLst>
          </a:custGeom>
          <a:blipFill>
            <a:blip r:embed="rId3"/>
            <a:stretch>
              <a:fillRect/>
            </a:stretch>
          </a:blipFill>
        </p:spPr>
        <p:txBody>
          <a:bodyPr/>
          <a:lstStyle/>
          <a:p>
            <a:endParaRPr lang="en-IN"/>
          </a:p>
        </p:txBody>
      </p:sp>
      <p:sp>
        <p:nvSpPr>
          <p:cNvPr id="5" name="Freeform 5"/>
          <p:cNvSpPr/>
          <p:nvPr/>
        </p:nvSpPr>
        <p:spPr>
          <a:xfrm>
            <a:off x="1821177" y="2971428"/>
            <a:ext cx="1112733" cy="1112733"/>
          </a:xfrm>
          <a:custGeom>
            <a:avLst/>
            <a:gdLst/>
            <a:ahLst/>
            <a:cxnLst/>
            <a:rect l="l" t="t" r="r" b="b"/>
            <a:pathLst>
              <a:path w="1669099" h="1669099">
                <a:moveTo>
                  <a:pt x="0" y="0"/>
                </a:moveTo>
                <a:lnTo>
                  <a:pt x="1669099" y="0"/>
                </a:lnTo>
                <a:lnTo>
                  <a:pt x="1669099" y="1669100"/>
                </a:lnTo>
                <a:lnTo>
                  <a:pt x="0" y="1669100"/>
                </a:lnTo>
                <a:lnTo>
                  <a:pt x="0" y="0"/>
                </a:lnTo>
                <a:close/>
              </a:path>
            </a:pathLst>
          </a:custGeom>
          <a:blipFill>
            <a:blip r:embed="rId4"/>
            <a:stretch>
              <a:fillRect/>
            </a:stretch>
          </a:blipFill>
        </p:spPr>
        <p:txBody>
          <a:bodyPr/>
          <a:lstStyle/>
          <a:p>
            <a:endParaRPr lang="en-IN"/>
          </a:p>
        </p:txBody>
      </p:sp>
      <p:sp>
        <p:nvSpPr>
          <p:cNvPr id="6" name="Freeform 6"/>
          <p:cNvSpPr/>
          <p:nvPr/>
        </p:nvSpPr>
        <p:spPr>
          <a:xfrm>
            <a:off x="4018379" y="2642029"/>
            <a:ext cx="1653131" cy="1630879"/>
          </a:xfrm>
          <a:custGeom>
            <a:avLst/>
            <a:gdLst/>
            <a:ahLst/>
            <a:cxnLst/>
            <a:rect l="l" t="t" r="r" b="b"/>
            <a:pathLst>
              <a:path w="2177571" h="2177571">
                <a:moveTo>
                  <a:pt x="0" y="0"/>
                </a:moveTo>
                <a:lnTo>
                  <a:pt x="2177571" y="0"/>
                </a:lnTo>
                <a:lnTo>
                  <a:pt x="2177571" y="2177571"/>
                </a:lnTo>
                <a:lnTo>
                  <a:pt x="0" y="2177571"/>
                </a:lnTo>
                <a:lnTo>
                  <a:pt x="0" y="0"/>
                </a:lnTo>
                <a:close/>
              </a:path>
            </a:pathLst>
          </a:custGeom>
          <a:blipFill>
            <a:blip r:embed="rId5"/>
            <a:stretch>
              <a:fillRect/>
            </a:stretch>
          </a:blipFill>
        </p:spPr>
        <p:txBody>
          <a:bodyPr/>
          <a:lstStyle/>
          <a:p>
            <a:endParaRPr lang="en-IN"/>
          </a:p>
        </p:txBody>
      </p:sp>
      <p:sp>
        <p:nvSpPr>
          <p:cNvPr id="7" name="Freeform 7"/>
          <p:cNvSpPr/>
          <p:nvPr/>
        </p:nvSpPr>
        <p:spPr>
          <a:xfrm>
            <a:off x="6772607" y="2712355"/>
            <a:ext cx="1640752" cy="1630880"/>
          </a:xfrm>
          <a:custGeom>
            <a:avLst/>
            <a:gdLst/>
            <a:ahLst/>
            <a:cxnLst/>
            <a:rect l="l" t="t" r="r" b="b"/>
            <a:pathLst>
              <a:path w="2688347" h="2688347">
                <a:moveTo>
                  <a:pt x="0" y="0"/>
                </a:moveTo>
                <a:lnTo>
                  <a:pt x="2688348" y="0"/>
                </a:lnTo>
                <a:lnTo>
                  <a:pt x="2688348" y="2688347"/>
                </a:lnTo>
                <a:lnTo>
                  <a:pt x="0" y="2688347"/>
                </a:lnTo>
                <a:lnTo>
                  <a:pt x="0" y="0"/>
                </a:lnTo>
                <a:close/>
              </a:path>
            </a:pathLst>
          </a:custGeom>
          <a:blipFill>
            <a:blip r:embed="rId6"/>
            <a:stretch>
              <a:fillRect/>
            </a:stretch>
          </a:blipFill>
        </p:spPr>
        <p:txBody>
          <a:bodyPr/>
          <a:lstStyle/>
          <a:p>
            <a:endParaRPr lang="en-IN" dirty="0"/>
          </a:p>
        </p:txBody>
      </p:sp>
      <p:sp>
        <p:nvSpPr>
          <p:cNvPr id="8" name="Freeform 8"/>
          <p:cNvSpPr/>
          <p:nvPr/>
        </p:nvSpPr>
        <p:spPr>
          <a:xfrm rot="21153205">
            <a:off x="3120485" y="3380331"/>
            <a:ext cx="685519" cy="207369"/>
          </a:xfrm>
          <a:custGeom>
            <a:avLst/>
            <a:gdLst/>
            <a:ahLst/>
            <a:cxnLst/>
            <a:rect l="l" t="t" r="r" b="b"/>
            <a:pathLst>
              <a:path w="1028278" h="311054">
                <a:moveTo>
                  <a:pt x="0" y="0"/>
                </a:moveTo>
                <a:lnTo>
                  <a:pt x="1028278" y="0"/>
                </a:lnTo>
                <a:lnTo>
                  <a:pt x="1028278" y="311054"/>
                </a:lnTo>
                <a:lnTo>
                  <a:pt x="0" y="3110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9" name="Freeform 9"/>
          <p:cNvSpPr/>
          <p:nvPr/>
        </p:nvSpPr>
        <p:spPr>
          <a:xfrm rot="21430846">
            <a:off x="5801119" y="3282524"/>
            <a:ext cx="748189" cy="156639"/>
          </a:xfrm>
          <a:custGeom>
            <a:avLst/>
            <a:gdLst/>
            <a:ahLst/>
            <a:cxnLst/>
            <a:rect l="l" t="t" r="r" b="b"/>
            <a:pathLst>
              <a:path w="1122283" h="339491">
                <a:moveTo>
                  <a:pt x="0" y="0"/>
                </a:moveTo>
                <a:lnTo>
                  <a:pt x="1122283" y="0"/>
                </a:lnTo>
                <a:lnTo>
                  <a:pt x="1122283" y="339491"/>
                </a:lnTo>
                <a:lnTo>
                  <a:pt x="0" y="33949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0" name="Freeform 10"/>
          <p:cNvSpPr/>
          <p:nvPr/>
        </p:nvSpPr>
        <p:spPr>
          <a:xfrm>
            <a:off x="8626786" y="3171147"/>
            <a:ext cx="785045" cy="237476"/>
          </a:xfrm>
          <a:custGeom>
            <a:avLst/>
            <a:gdLst/>
            <a:ahLst/>
            <a:cxnLst/>
            <a:rect l="l" t="t" r="r" b="b"/>
            <a:pathLst>
              <a:path w="1177567" h="356214">
                <a:moveTo>
                  <a:pt x="0" y="0"/>
                </a:moveTo>
                <a:lnTo>
                  <a:pt x="1177568" y="0"/>
                </a:lnTo>
                <a:lnTo>
                  <a:pt x="1177568" y="356214"/>
                </a:lnTo>
                <a:lnTo>
                  <a:pt x="0" y="3562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2" name="Freeform 12"/>
          <p:cNvSpPr/>
          <p:nvPr/>
        </p:nvSpPr>
        <p:spPr>
          <a:xfrm rot="5288341">
            <a:off x="7537191" y="5234366"/>
            <a:ext cx="822032" cy="248665"/>
          </a:xfrm>
          <a:custGeom>
            <a:avLst/>
            <a:gdLst/>
            <a:ahLst/>
            <a:cxnLst/>
            <a:rect l="l" t="t" r="r" b="b"/>
            <a:pathLst>
              <a:path w="1233048" h="372997">
                <a:moveTo>
                  <a:pt x="0" y="0"/>
                </a:moveTo>
                <a:lnTo>
                  <a:pt x="1233047" y="0"/>
                </a:lnTo>
                <a:lnTo>
                  <a:pt x="1233047" y="372997"/>
                </a:lnTo>
                <a:lnTo>
                  <a:pt x="0" y="3729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graphicFrame>
        <p:nvGraphicFramePr>
          <p:cNvPr id="14" name="Table 14"/>
          <p:cNvGraphicFramePr>
            <a:graphicFrameLocks noGrp="1"/>
          </p:cNvGraphicFramePr>
          <p:nvPr>
            <p:extLst>
              <p:ext uri="{D42A27DB-BD31-4B8C-83A1-F6EECF244321}">
                <p14:modId xmlns:p14="http://schemas.microsoft.com/office/powerpoint/2010/main" val="676897385"/>
              </p:ext>
            </p:extLst>
          </p:nvPr>
        </p:nvGraphicFramePr>
        <p:xfrm>
          <a:off x="9126739" y="4352078"/>
          <a:ext cx="2486891" cy="1625811"/>
        </p:xfrm>
        <a:graphic>
          <a:graphicData uri="http://schemas.openxmlformats.org/drawingml/2006/table">
            <a:tbl>
              <a:tblPr/>
              <a:tblGrid>
                <a:gridCol w="894058">
                  <a:extLst>
                    <a:ext uri="{9D8B030D-6E8A-4147-A177-3AD203B41FA5}">
                      <a16:colId xmlns:a16="http://schemas.microsoft.com/office/drawing/2014/main" val="20000"/>
                    </a:ext>
                  </a:extLst>
                </a:gridCol>
                <a:gridCol w="788389">
                  <a:extLst>
                    <a:ext uri="{9D8B030D-6E8A-4147-A177-3AD203B41FA5}">
                      <a16:colId xmlns:a16="http://schemas.microsoft.com/office/drawing/2014/main" val="20001"/>
                    </a:ext>
                  </a:extLst>
                </a:gridCol>
                <a:gridCol w="804444">
                  <a:extLst>
                    <a:ext uri="{9D8B030D-6E8A-4147-A177-3AD203B41FA5}">
                      <a16:colId xmlns:a16="http://schemas.microsoft.com/office/drawing/2014/main" val="20002"/>
                    </a:ext>
                  </a:extLst>
                </a:gridCol>
              </a:tblGrid>
              <a:tr h="541937">
                <a:tc>
                  <a:txBody>
                    <a:bodyPr/>
                    <a:lstStyle/>
                    <a:p>
                      <a:pPr algn="ctr">
                        <a:lnSpc>
                          <a:spcPts val="2100"/>
                        </a:lnSpc>
                        <a:defRPr/>
                      </a:pPr>
                      <a:endParaRPr lang="en-US" sz="700" dirty="0"/>
                    </a:p>
                  </a:txBody>
                  <a:tcPr marL="127000" marR="127000" marT="127000" marB="1270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CCCCCC"/>
                    </a:solidFill>
                  </a:tcPr>
                </a:tc>
                <a:tc>
                  <a:txBody>
                    <a:bodyPr/>
                    <a:lstStyle/>
                    <a:p>
                      <a:pPr algn="ctr">
                        <a:lnSpc>
                          <a:spcPts val="2100"/>
                        </a:lnSpc>
                        <a:defRPr/>
                      </a:pPr>
                      <a:endParaRPr lang="en-US" sz="1400" dirty="0"/>
                    </a:p>
                  </a:txBody>
                  <a:tcPr marL="127000" marR="127000" marT="127000" marB="1270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CCCCCC"/>
                    </a:solidFill>
                  </a:tcPr>
                </a:tc>
                <a:tc>
                  <a:txBody>
                    <a:bodyPr/>
                    <a:lstStyle/>
                    <a:p>
                      <a:pPr algn="ctr">
                        <a:lnSpc>
                          <a:spcPts val="2100"/>
                        </a:lnSpc>
                        <a:defRPr/>
                      </a:pPr>
                      <a:r>
                        <a:rPr lang="en-US" sz="1400" dirty="0">
                          <a:solidFill>
                            <a:srgbClr val="000000"/>
                          </a:solidFill>
                          <a:latin typeface="Canva Sans Bold"/>
                        </a:rPr>
                        <a:t>Dark</a:t>
                      </a:r>
                      <a:endParaRPr lang="en-US" sz="1400" dirty="0"/>
                    </a:p>
                  </a:txBody>
                  <a:tcPr marL="127000" marR="127000" marT="127000" marB="1270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10000"/>
                  </a:ext>
                </a:extLst>
              </a:tr>
              <a:tr h="541937">
                <a:tc>
                  <a:txBody>
                    <a:bodyPr/>
                    <a:lstStyle/>
                    <a:p>
                      <a:pPr algn="ctr">
                        <a:lnSpc>
                          <a:spcPts val="2100"/>
                        </a:lnSpc>
                        <a:defRPr/>
                      </a:pPr>
                      <a:r>
                        <a:rPr lang="en-US" sz="1400" dirty="0">
                          <a:solidFill>
                            <a:srgbClr val="000000"/>
                          </a:solidFill>
                          <a:latin typeface="Canva Sans Bold"/>
                        </a:rPr>
                        <a:t>Enemy</a:t>
                      </a:r>
                      <a:endParaRPr lang="en-US" sz="1400" dirty="0"/>
                    </a:p>
                  </a:txBody>
                  <a:tcPr marL="127000" marR="127000" marT="127000" marB="1270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6E6E6"/>
                    </a:solidFill>
                  </a:tcPr>
                </a:tc>
                <a:tc>
                  <a:txBody>
                    <a:bodyPr/>
                    <a:lstStyle/>
                    <a:p>
                      <a:pPr algn="ctr">
                        <a:lnSpc>
                          <a:spcPts val="2100"/>
                        </a:lnSpc>
                        <a:defRPr/>
                      </a:pPr>
                      <a:r>
                        <a:rPr lang="en-US" sz="1400" dirty="0">
                          <a:solidFill>
                            <a:srgbClr val="000000"/>
                          </a:solidFill>
                          <a:latin typeface="Canva Sans"/>
                        </a:rPr>
                        <a:t>Anakin</a:t>
                      </a:r>
                      <a:endParaRPr lang="en-US" sz="1400" dirty="0"/>
                    </a:p>
                  </a:txBody>
                  <a:tcPr marL="127000" marR="127000" marT="127000" marB="1270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1F1F1"/>
                    </a:solidFill>
                  </a:tcPr>
                </a:tc>
                <a:tc>
                  <a:txBody>
                    <a:bodyPr/>
                    <a:lstStyle/>
                    <a:p>
                      <a:pPr algn="ctr">
                        <a:lnSpc>
                          <a:spcPts val="2100"/>
                        </a:lnSpc>
                        <a:defRPr/>
                      </a:pPr>
                      <a:endParaRPr lang="en-US" sz="700" dirty="0"/>
                    </a:p>
                  </a:txBody>
                  <a:tcPr marL="127000" marR="127000" marT="127000" marB="1270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1"/>
                  </a:ext>
                </a:extLst>
              </a:tr>
              <a:tr h="541937">
                <a:tc>
                  <a:txBody>
                    <a:bodyPr/>
                    <a:lstStyle/>
                    <a:p>
                      <a:pPr algn="ctr">
                        <a:lnSpc>
                          <a:spcPts val="2100"/>
                        </a:lnSpc>
                        <a:defRPr/>
                      </a:pPr>
                      <a:r>
                        <a:rPr lang="en-US" sz="1000">
                          <a:solidFill>
                            <a:srgbClr val="000000"/>
                          </a:solidFill>
                          <a:latin typeface="Canva Sans"/>
                        </a:rPr>
                        <a:t>###</a:t>
                      </a:r>
                      <a:endParaRPr lang="en-US" sz="700"/>
                    </a:p>
                  </a:txBody>
                  <a:tcPr marL="127000" marR="127000" marT="127000" marB="1270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6E6E6"/>
                    </a:solidFill>
                  </a:tcPr>
                </a:tc>
                <a:tc>
                  <a:txBody>
                    <a:bodyPr/>
                    <a:lstStyle/>
                    <a:p>
                      <a:pPr algn="ctr">
                        <a:lnSpc>
                          <a:spcPts val="2100"/>
                        </a:lnSpc>
                        <a:defRPr/>
                      </a:pPr>
                      <a:r>
                        <a:rPr lang="en-US" sz="1400" dirty="0">
                          <a:solidFill>
                            <a:srgbClr val="000000"/>
                          </a:solidFill>
                          <a:latin typeface="Canva Sans Bold"/>
                        </a:rPr>
                        <a:t>Enemy</a:t>
                      </a:r>
                      <a:endParaRPr lang="en-US" sz="1400" dirty="0"/>
                    </a:p>
                  </a:txBody>
                  <a:tcPr marL="127000" marR="127000" marT="127000" marB="1270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1F1F1"/>
                    </a:solidFill>
                  </a:tcPr>
                </a:tc>
                <a:tc>
                  <a:txBody>
                    <a:bodyPr/>
                    <a:lstStyle/>
                    <a:p>
                      <a:pPr algn="ctr">
                        <a:lnSpc>
                          <a:spcPts val="2100"/>
                        </a:lnSpc>
                        <a:defRPr/>
                      </a:pPr>
                      <a:r>
                        <a:rPr lang="en-US" sz="1000" dirty="0">
                          <a:solidFill>
                            <a:srgbClr val="000000"/>
                          </a:solidFill>
                          <a:latin typeface="Canva Sans"/>
                        </a:rPr>
                        <a:t>###</a:t>
                      </a:r>
                      <a:endParaRPr lang="en-US" sz="700" dirty="0"/>
                    </a:p>
                  </a:txBody>
                  <a:tcPr marL="127000" marR="127000" marT="127000" marB="1270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2"/>
                  </a:ext>
                </a:extLst>
              </a:tr>
            </a:tbl>
          </a:graphicData>
        </a:graphic>
      </p:graphicFrame>
      <p:sp>
        <p:nvSpPr>
          <p:cNvPr id="15" name="TextBox 15"/>
          <p:cNvSpPr txBox="1"/>
          <p:nvPr/>
        </p:nvSpPr>
        <p:spPr>
          <a:xfrm>
            <a:off x="1693139" y="4272908"/>
            <a:ext cx="2186119" cy="670953"/>
          </a:xfrm>
          <a:prstGeom prst="rect">
            <a:avLst/>
          </a:prstGeom>
        </p:spPr>
        <p:txBody>
          <a:bodyPr wrap="square" lIns="0" tIns="0" rIns="0" bIns="0" rtlCol="0" anchor="t">
            <a:spAutoFit/>
          </a:bodyPr>
          <a:lstStyle/>
          <a:p>
            <a:pPr>
              <a:lnSpc>
                <a:spcPts val="2687"/>
              </a:lnSpc>
            </a:pPr>
            <a:r>
              <a:rPr lang="en-US" sz="1919" dirty="0">
                <a:solidFill>
                  <a:srgbClr val="FFFFFF"/>
                </a:solidFill>
                <a:latin typeface="Canva Sans"/>
              </a:rPr>
              <a:t>Example -</a:t>
            </a:r>
          </a:p>
          <a:p>
            <a:pPr>
              <a:lnSpc>
                <a:spcPts val="2687"/>
              </a:lnSpc>
            </a:pPr>
            <a:r>
              <a:rPr lang="en-US" sz="1919" dirty="0">
                <a:solidFill>
                  <a:srgbClr val="FFFFFF"/>
                </a:solidFill>
                <a:latin typeface="Canva Sans"/>
              </a:rPr>
              <a:t>You should eat dirt!</a:t>
            </a:r>
          </a:p>
        </p:txBody>
      </p:sp>
      <p:sp>
        <p:nvSpPr>
          <p:cNvPr id="16" name="TextBox 16"/>
          <p:cNvSpPr txBox="1"/>
          <p:nvPr/>
        </p:nvSpPr>
        <p:spPr>
          <a:xfrm>
            <a:off x="3582492" y="1930400"/>
            <a:ext cx="2186120" cy="646652"/>
          </a:xfrm>
          <a:prstGeom prst="rect">
            <a:avLst/>
          </a:prstGeom>
        </p:spPr>
        <p:txBody>
          <a:bodyPr lIns="0" tIns="0" rIns="0" bIns="0" rtlCol="0" anchor="t">
            <a:spAutoFit/>
          </a:bodyPr>
          <a:lstStyle/>
          <a:p>
            <a:pPr algn="ctr">
              <a:lnSpc>
                <a:spcPts val="2613"/>
              </a:lnSpc>
            </a:pPr>
            <a:r>
              <a:rPr lang="en-US" sz="1866" dirty="0">
                <a:solidFill>
                  <a:srgbClr val="FFFFFF"/>
                </a:solidFill>
                <a:latin typeface="Canva Sans"/>
              </a:rPr>
              <a:t>  NLP </a:t>
            </a:r>
          </a:p>
          <a:p>
            <a:pPr algn="ctr">
              <a:lnSpc>
                <a:spcPts val="2613"/>
              </a:lnSpc>
            </a:pPr>
            <a:r>
              <a:rPr lang="en-US" sz="1866" dirty="0">
                <a:solidFill>
                  <a:srgbClr val="FFFFFF"/>
                </a:solidFill>
                <a:latin typeface="Canva Sans"/>
              </a:rPr>
              <a:t>Sentiment Analysis</a:t>
            </a:r>
          </a:p>
        </p:txBody>
      </p:sp>
      <p:sp>
        <p:nvSpPr>
          <p:cNvPr id="17" name="TextBox 17"/>
          <p:cNvSpPr txBox="1"/>
          <p:nvPr/>
        </p:nvSpPr>
        <p:spPr>
          <a:xfrm>
            <a:off x="6423390" y="2221328"/>
            <a:ext cx="2233547" cy="313291"/>
          </a:xfrm>
          <a:prstGeom prst="rect">
            <a:avLst/>
          </a:prstGeom>
        </p:spPr>
        <p:txBody>
          <a:bodyPr lIns="0" tIns="0" rIns="0" bIns="0" rtlCol="0" anchor="t">
            <a:spAutoFit/>
          </a:bodyPr>
          <a:lstStyle/>
          <a:p>
            <a:pPr algn="ctr">
              <a:lnSpc>
                <a:spcPts val="2613"/>
              </a:lnSpc>
            </a:pPr>
            <a:r>
              <a:rPr lang="en-US" sz="1867" dirty="0">
                <a:solidFill>
                  <a:srgbClr val="FFFFFF"/>
                </a:solidFill>
                <a:latin typeface="Canva Sans"/>
              </a:rPr>
              <a:t>Modify Dark Pull</a:t>
            </a:r>
          </a:p>
        </p:txBody>
      </p:sp>
      <p:sp>
        <p:nvSpPr>
          <p:cNvPr id="18" name="TextBox 18"/>
          <p:cNvSpPr txBox="1"/>
          <p:nvPr/>
        </p:nvSpPr>
        <p:spPr>
          <a:xfrm>
            <a:off x="8944678" y="2143271"/>
            <a:ext cx="1485768" cy="646716"/>
          </a:xfrm>
          <a:prstGeom prst="rect">
            <a:avLst/>
          </a:prstGeom>
        </p:spPr>
        <p:txBody>
          <a:bodyPr lIns="0" tIns="0" rIns="0" bIns="0" rtlCol="0" anchor="t">
            <a:spAutoFit/>
          </a:bodyPr>
          <a:lstStyle/>
          <a:p>
            <a:pPr algn="ctr">
              <a:lnSpc>
                <a:spcPts val="2613"/>
              </a:lnSpc>
            </a:pPr>
            <a:r>
              <a:rPr lang="en-US" sz="1867" dirty="0">
                <a:solidFill>
                  <a:srgbClr val="FFFFFF"/>
                </a:solidFill>
                <a:latin typeface="Canva Sans"/>
              </a:rPr>
              <a:t>Anakin takes </a:t>
            </a:r>
          </a:p>
          <a:p>
            <a:pPr algn="ctr">
              <a:lnSpc>
                <a:spcPts val="2613"/>
              </a:lnSpc>
            </a:pPr>
            <a:r>
              <a:rPr lang="en-US" sz="1867" dirty="0">
                <a:solidFill>
                  <a:srgbClr val="FFFFFF"/>
                </a:solidFill>
                <a:latin typeface="Canva Sans"/>
              </a:rPr>
              <a:t>action</a:t>
            </a:r>
          </a:p>
        </p:txBody>
      </p:sp>
      <p:sp>
        <p:nvSpPr>
          <p:cNvPr id="19" name="TextBox 19"/>
          <p:cNvSpPr txBox="1"/>
          <p:nvPr/>
        </p:nvSpPr>
        <p:spPr>
          <a:xfrm>
            <a:off x="1767648" y="2563827"/>
            <a:ext cx="1160727" cy="313227"/>
          </a:xfrm>
          <a:prstGeom prst="rect">
            <a:avLst/>
          </a:prstGeom>
        </p:spPr>
        <p:txBody>
          <a:bodyPr lIns="0" tIns="0" rIns="0" bIns="0" rtlCol="0" anchor="t">
            <a:spAutoFit/>
          </a:bodyPr>
          <a:lstStyle/>
          <a:p>
            <a:pPr algn="ctr">
              <a:lnSpc>
                <a:spcPts val="2613"/>
              </a:lnSpc>
            </a:pPr>
            <a:r>
              <a:rPr lang="en-US" sz="1866" dirty="0">
                <a:solidFill>
                  <a:srgbClr val="FFFFFF"/>
                </a:solidFill>
                <a:latin typeface="Canva Sans"/>
              </a:rPr>
              <a:t>User input</a:t>
            </a:r>
          </a:p>
        </p:txBody>
      </p:sp>
      <p:sp>
        <p:nvSpPr>
          <p:cNvPr id="20" name="TextBox 20"/>
          <p:cNvSpPr txBox="1"/>
          <p:nvPr/>
        </p:nvSpPr>
        <p:spPr>
          <a:xfrm>
            <a:off x="4843968" y="4404399"/>
            <a:ext cx="751747" cy="313227"/>
          </a:xfrm>
          <a:prstGeom prst="rect">
            <a:avLst/>
          </a:prstGeom>
        </p:spPr>
        <p:txBody>
          <a:bodyPr lIns="0" tIns="0" rIns="0" bIns="0" rtlCol="0" anchor="t">
            <a:spAutoFit/>
          </a:bodyPr>
          <a:lstStyle/>
          <a:p>
            <a:pPr algn="ctr">
              <a:lnSpc>
                <a:spcPts val="2613"/>
              </a:lnSpc>
            </a:pPr>
            <a:r>
              <a:rPr lang="en-US" sz="1866" dirty="0">
                <a:solidFill>
                  <a:srgbClr val="FFFFFF"/>
                </a:solidFill>
                <a:latin typeface="Canva Sans"/>
              </a:rPr>
              <a:t>-0.638</a:t>
            </a:r>
          </a:p>
        </p:txBody>
      </p:sp>
      <p:sp>
        <p:nvSpPr>
          <p:cNvPr id="21" name="TextBox 21"/>
          <p:cNvSpPr txBox="1"/>
          <p:nvPr/>
        </p:nvSpPr>
        <p:spPr>
          <a:xfrm>
            <a:off x="7780195" y="4537133"/>
            <a:ext cx="292497" cy="313227"/>
          </a:xfrm>
          <a:prstGeom prst="rect">
            <a:avLst/>
          </a:prstGeom>
        </p:spPr>
        <p:txBody>
          <a:bodyPr lIns="0" tIns="0" rIns="0" bIns="0" rtlCol="0" anchor="t">
            <a:spAutoFit/>
          </a:bodyPr>
          <a:lstStyle/>
          <a:p>
            <a:pPr algn="ctr">
              <a:lnSpc>
                <a:spcPts val="2613"/>
              </a:lnSpc>
            </a:pPr>
            <a:r>
              <a:rPr lang="en-US" sz="1866">
                <a:solidFill>
                  <a:srgbClr val="FFFFFF"/>
                </a:solidFill>
                <a:latin typeface="Canva Sans"/>
              </a:rPr>
              <a:t>65</a:t>
            </a:r>
          </a:p>
        </p:txBody>
      </p:sp>
      <p:sp>
        <p:nvSpPr>
          <p:cNvPr id="22" name="TextBox 22"/>
          <p:cNvSpPr txBox="1"/>
          <p:nvPr/>
        </p:nvSpPr>
        <p:spPr>
          <a:xfrm>
            <a:off x="7767065" y="5821276"/>
            <a:ext cx="318757" cy="313227"/>
          </a:xfrm>
          <a:prstGeom prst="rect">
            <a:avLst/>
          </a:prstGeom>
        </p:spPr>
        <p:txBody>
          <a:bodyPr lIns="0" tIns="0" rIns="0" bIns="0" rtlCol="0" anchor="t">
            <a:spAutoFit/>
          </a:bodyPr>
          <a:lstStyle/>
          <a:p>
            <a:pPr algn="ctr">
              <a:lnSpc>
                <a:spcPts val="2613"/>
              </a:lnSpc>
              <a:spcBef>
                <a:spcPct val="0"/>
              </a:spcBef>
            </a:pPr>
            <a:r>
              <a:rPr lang="en-US" sz="1866">
                <a:solidFill>
                  <a:srgbClr val="FFFFFF"/>
                </a:solidFill>
                <a:latin typeface="Canva Sans"/>
              </a:rPr>
              <a:t>90</a:t>
            </a:r>
          </a:p>
        </p:txBody>
      </p:sp>
      <p:sp>
        <p:nvSpPr>
          <p:cNvPr id="23" name="TextBox 23"/>
          <p:cNvSpPr txBox="1"/>
          <p:nvPr/>
        </p:nvSpPr>
        <p:spPr>
          <a:xfrm>
            <a:off x="6743458" y="5150120"/>
            <a:ext cx="1023607" cy="313227"/>
          </a:xfrm>
          <a:prstGeom prst="rect">
            <a:avLst/>
          </a:prstGeom>
        </p:spPr>
        <p:txBody>
          <a:bodyPr lIns="0" tIns="0" rIns="0" bIns="0" rtlCol="0" anchor="t">
            <a:spAutoFit/>
          </a:bodyPr>
          <a:lstStyle/>
          <a:p>
            <a:pPr algn="ctr">
              <a:lnSpc>
                <a:spcPts val="2613"/>
              </a:lnSpc>
            </a:pPr>
            <a:r>
              <a:rPr lang="en-US" sz="1866" dirty="0">
                <a:solidFill>
                  <a:srgbClr val="FFFFFF"/>
                </a:solidFill>
                <a:latin typeface="Canva Sans"/>
              </a:rPr>
              <a:t>Dark pull</a:t>
            </a:r>
          </a:p>
        </p:txBody>
      </p:sp>
      <p:cxnSp>
        <p:nvCxnSpPr>
          <p:cNvPr id="25" name="Straight Connector 24">
            <a:extLst>
              <a:ext uri="{FF2B5EF4-FFF2-40B4-BE49-F238E27FC236}">
                <a16:creationId xmlns:a16="http://schemas.microsoft.com/office/drawing/2014/main" id="{BA0FCCFF-9A11-4BB3-08C4-8BFC6CD8B558}"/>
              </a:ext>
            </a:extLst>
          </p:cNvPr>
          <p:cNvCxnSpPr/>
          <p:nvPr/>
        </p:nvCxnSpPr>
        <p:spPr>
          <a:xfrm>
            <a:off x="9969561" y="4352078"/>
            <a:ext cx="0" cy="1625811"/>
          </a:xfrm>
          <a:prstGeom prst="line">
            <a:avLst/>
          </a:prstGeom>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AD065F5-D9B8-9ACC-0057-8AC06331E59B}"/>
              </a:ext>
            </a:extLst>
          </p:cNvPr>
          <p:cNvCxnSpPr/>
          <p:nvPr/>
        </p:nvCxnSpPr>
        <p:spPr>
          <a:xfrm>
            <a:off x="10961765" y="4337214"/>
            <a:ext cx="0" cy="1625811"/>
          </a:xfrm>
          <a:prstGeom prst="line">
            <a:avLst/>
          </a:prstGeom>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F56E8D95-7EB1-6F8E-DA86-ECAD1F7374F5}"/>
              </a:ext>
            </a:extLst>
          </p:cNvPr>
          <p:cNvCxnSpPr>
            <a:cxnSpLocks/>
          </p:cNvCxnSpPr>
          <p:nvPr/>
        </p:nvCxnSpPr>
        <p:spPr>
          <a:xfrm>
            <a:off x="9139869" y="4890060"/>
            <a:ext cx="2486891" cy="0"/>
          </a:xfrm>
          <a:prstGeom prst="line">
            <a:avLst/>
          </a:prstGeom>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A5752915-FE6E-F217-77CF-85EF9B05B534}"/>
              </a:ext>
            </a:extLst>
          </p:cNvPr>
          <p:cNvCxnSpPr>
            <a:cxnSpLocks/>
          </p:cNvCxnSpPr>
          <p:nvPr/>
        </p:nvCxnSpPr>
        <p:spPr>
          <a:xfrm>
            <a:off x="9126739" y="5477854"/>
            <a:ext cx="2486891" cy="0"/>
          </a:xfrm>
          <a:prstGeom prst="line">
            <a:avLst/>
          </a:prstGeom>
          <a:ln/>
        </p:spPr>
        <p:style>
          <a:lnRef idx="1">
            <a:schemeClr val="dk1"/>
          </a:lnRef>
          <a:fillRef idx="0">
            <a:schemeClr val="dk1"/>
          </a:fillRef>
          <a:effectRef idx="0">
            <a:schemeClr val="dk1"/>
          </a:effectRef>
          <a:fontRef idx="minor">
            <a:schemeClr val="tx1"/>
          </a:fontRef>
        </p:style>
      </p:cxnSp>
      <p:sp>
        <p:nvSpPr>
          <p:cNvPr id="39" name="Arrow: Curved Right 38">
            <a:extLst>
              <a:ext uri="{FF2B5EF4-FFF2-40B4-BE49-F238E27FC236}">
                <a16:creationId xmlns:a16="http://schemas.microsoft.com/office/drawing/2014/main" id="{97143430-BB0F-1266-7990-E7333D74F670}"/>
              </a:ext>
            </a:extLst>
          </p:cNvPr>
          <p:cNvSpPr/>
          <p:nvPr/>
        </p:nvSpPr>
        <p:spPr>
          <a:xfrm rot="16200000" flipH="1" flipV="1">
            <a:off x="9737356" y="4496882"/>
            <a:ext cx="328785" cy="749400"/>
          </a:xfrm>
          <a:prstGeom prst="curvedRightArrow">
            <a:avLst/>
          </a:prstGeom>
          <a:solidFill>
            <a:schemeClr val="tx1"/>
          </a:solidFill>
          <a:ln w="9525"/>
          <a:effectLst/>
        </p:spPr>
        <p:style>
          <a:lnRef idx="2">
            <a:schemeClr val="dk1"/>
          </a:lnRef>
          <a:fillRef idx="1">
            <a:schemeClr val="lt1"/>
          </a:fillRef>
          <a:effectRef idx="0">
            <a:schemeClr val="dk1"/>
          </a:effectRef>
          <a:fontRef idx="minor">
            <a:schemeClr val="dk1"/>
          </a:fontRef>
        </p:style>
        <p:txBody>
          <a:bodyPr rtlCol="0" anchor="ctr"/>
          <a:lstStyle/>
          <a:p>
            <a:pPr algn="ctr"/>
            <a:endParaRPr lang="en-IN">
              <a:solidFill>
                <a:schemeClr val="tx1"/>
              </a:solidFill>
            </a:endParaRPr>
          </a:p>
        </p:txBody>
      </p:sp>
      <p:sp>
        <p:nvSpPr>
          <p:cNvPr id="24" name="TextBox 23">
            <a:extLst>
              <a:ext uri="{FF2B5EF4-FFF2-40B4-BE49-F238E27FC236}">
                <a16:creationId xmlns:a16="http://schemas.microsoft.com/office/drawing/2014/main" id="{0211CB5E-AB87-5CCF-3F3D-410FF5AC6164}"/>
              </a:ext>
            </a:extLst>
          </p:cNvPr>
          <p:cNvSpPr txBox="1"/>
          <p:nvPr/>
        </p:nvSpPr>
        <p:spPr>
          <a:xfrm>
            <a:off x="2438400" y="765627"/>
            <a:ext cx="8686800" cy="1022533"/>
          </a:xfrm>
          <a:prstGeom prst="rect">
            <a:avLst/>
          </a:prstGeom>
          <a:gradFill flip="none" rotWithShape="1">
            <a:gsLst>
              <a:gs pos="0">
                <a:schemeClr val="tx1"/>
              </a:gs>
              <a:gs pos="100000">
                <a:schemeClr val="tx1">
                  <a:alpha val="0"/>
                </a:schemeClr>
              </a:gs>
            </a:gsLst>
            <a:lin ang="0" scaled="1"/>
            <a:tileRect/>
          </a:gradFill>
          <a:ln w="19050">
            <a:gradFill flip="none" rotWithShape="1">
              <a:gsLst>
                <a:gs pos="0">
                  <a:srgbClr val="D72418"/>
                </a:gs>
                <a:gs pos="100000">
                  <a:srgbClr val="D72418">
                    <a:alpha val="0"/>
                  </a:srgbClr>
                </a:gs>
              </a:gsLst>
              <a:lin ang="0" scaled="1"/>
              <a:tileRect/>
            </a:gradFill>
          </a:ln>
        </p:spPr>
        <p:txBody>
          <a:bodyPr wrap="square" lIns="182880" rtlCol="0" anchor="ctr">
            <a:noAutofit/>
          </a:bodyPr>
          <a:lstStyle/>
          <a:p>
            <a:r>
              <a:rPr lang="en-US" sz="4000" dirty="0">
                <a:solidFill>
                  <a:schemeClr val="bg1"/>
                </a:solidFill>
              </a:rPr>
              <a:t>How it Works!</a:t>
            </a:r>
          </a:p>
        </p:txBody>
      </p:sp>
      <p:pic>
        <p:nvPicPr>
          <p:cNvPr id="28" name="Picture 27">
            <a:extLst>
              <a:ext uri="{FF2B5EF4-FFF2-40B4-BE49-F238E27FC236}">
                <a16:creationId xmlns:a16="http://schemas.microsoft.com/office/drawing/2014/main" id="{F5417EC2-4CE6-BC6B-D7B2-650049BFBAD0}"/>
              </a:ext>
            </a:extLst>
          </p:cNvPr>
          <p:cNvPicPr>
            <a:picLocks noChangeAspect="1"/>
          </p:cNvPicPr>
          <p:nvPr/>
        </p:nvPicPr>
        <p:blipFill rotWithShape="1">
          <a:blip r:embed="rId9">
            <a:extLst>
              <a:ext uri="{28A0092B-C50C-407E-A947-70E740481C1C}">
                <a14:useLocalDpi xmlns:a14="http://schemas.microsoft.com/office/drawing/2010/main" val="0"/>
              </a:ext>
            </a:extLst>
          </a:blip>
          <a:srcRect l="24281" t="30302" r="63940" b="24580"/>
          <a:stretch/>
        </p:blipFill>
        <p:spPr>
          <a:xfrm>
            <a:off x="1845036" y="632686"/>
            <a:ext cx="1184730" cy="1288414"/>
          </a:xfrm>
          <a:prstGeom prst="rect">
            <a:avLst/>
          </a:prstGeom>
        </p:spPr>
      </p:pic>
      <p:sp>
        <p:nvSpPr>
          <p:cNvPr id="11" name="Freeform 11"/>
          <p:cNvSpPr/>
          <p:nvPr/>
        </p:nvSpPr>
        <p:spPr>
          <a:xfrm>
            <a:off x="9665956" y="2507326"/>
            <a:ext cx="1640752" cy="1625811"/>
          </a:xfrm>
          <a:custGeom>
            <a:avLst/>
            <a:gdLst/>
            <a:ahLst/>
            <a:cxnLst/>
            <a:rect l="l" t="t" r="r" b="b"/>
            <a:pathLst>
              <a:path w="2253124" h="2277975">
                <a:moveTo>
                  <a:pt x="0" y="0"/>
                </a:moveTo>
                <a:lnTo>
                  <a:pt x="2253124" y="0"/>
                </a:lnTo>
                <a:lnTo>
                  <a:pt x="2253124" y="2277975"/>
                </a:lnTo>
                <a:lnTo>
                  <a:pt x="0" y="227797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3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par>
                                <p:cTn id="33" presetID="22" presetClass="entr" presetSubtype="4"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down)">
                                      <p:cBhvr>
                                        <p:cTn id="35" dur="500"/>
                                        <p:tgtEl>
                                          <p:spTgt spid="25"/>
                                        </p:tgtEl>
                                      </p:cBhvr>
                                    </p:animEffect>
                                  </p:childTnLst>
                                </p:cTn>
                              </p:par>
                              <p:par>
                                <p:cTn id="36" presetID="22" presetClass="entr" presetSubtype="4"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down)">
                                      <p:cBhvr>
                                        <p:cTn id="38" dur="500"/>
                                        <p:tgtEl>
                                          <p:spTgt spid="27"/>
                                        </p:tgtEl>
                                      </p:cBhvr>
                                    </p:animEffect>
                                  </p:childTnLst>
                                </p:cTn>
                              </p:par>
                              <p:par>
                                <p:cTn id="39" presetID="22" presetClass="entr" presetSubtype="4"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par>
                                <p:cTn id="42" presetID="22" presetClass="entr" presetSubtype="4"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down)">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1" grpId="0"/>
      <p:bldP spid="22" grpId="0"/>
      <p:bldP spid="23" grpId="0"/>
      <p:bldP spid="3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552BC5-6815-0D4B-2D6A-E9818D8AE486}"/>
              </a:ext>
            </a:extLst>
          </p:cNvPr>
          <p:cNvSpPr txBox="1"/>
          <p:nvPr/>
        </p:nvSpPr>
        <p:spPr>
          <a:xfrm>
            <a:off x="2438400" y="765627"/>
            <a:ext cx="8686800" cy="1022533"/>
          </a:xfrm>
          <a:prstGeom prst="rect">
            <a:avLst/>
          </a:prstGeom>
          <a:gradFill flip="none" rotWithShape="1">
            <a:gsLst>
              <a:gs pos="0">
                <a:schemeClr val="tx1"/>
              </a:gs>
              <a:gs pos="100000">
                <a:schemeClr val="tx1">
                  <a:alpha val="0"/>
                </a:schemeClr>
              </a:gs>
            </a:gsLst>
            <a:lin ang="0" scaled="1"/>
            <a:tileRect/>
          </a:gradFill>
          <a:ln w="19050">
            <a:gradFill flip="none" rotWithShape="1">
              <a:gsLst>
                <a:gs pos="0">
                  <a:srgbClr val="D72418"/>
                </a:gs>
                <a:gs pos="100000">
                  <a:srgbClr val="D72418">
                    <a:alpha val="0"/>
                  </a:srgbClr>
                </a:gs>
              </a:gsLst>
              <a:lin ang="0" scaled="1"/>
              <a:tileRect/>
            </a:gradFill>
          </a:ln>
        </p:spPr>
        <p:txBody>
          <a:bodyPr wrap="square" lIns="182880" rtlCol="0" anchor="ctr">
            <a:noAutofit/>
          </a:bodyPr>
          <a:lstStyle/>
          <a:p>
            <a:r>
              <a:rPr lang="en-US" sz="4000" dirty="0">
                <a:solidFill>
                  <a:schemeClr val="bg1"/>
                </a:solidFill>
              </a:rPr>
              <a:t>TAMH Function</a:t>
            </a:r>
          </a:p>
        </p:txBody>
      </p:sp>
      <p:pic>
        <p:nvPicPr>
          <p:cNvPr id="11" name="Picture 10">
            <a:extLst>
              <a:ext uri="{FF2B5EF4-FFF2-40B4-BE49-F238E27FC236}">
                <a16:creationId xmlns:a16="http://schemas.microsoft.com/office/drawing/2014/main" id="{F0D47F50-32E2-846F-A92C-99A52B38B951}"/>
              </a:ext>
            </a:extLst>
          </p:cNvPr>
          <p:cNvPicPr>
            <a:picLocks noChangeAspect="1"/>
          </p:cNvPicPr>
          <p:nvPr/>
        </p:nvPicPr>
        <p:blipFill rotWithShape="1">
          <a:blip r:embed="rId3">
            <a:extLst>
              <a:ext uri="{28A0092B-C50C-407E-A947-70E740481C1C}">
                <a14:useLocalDpi xmlns:a14="http://schemas.microsoft.com/office/drawing/2010/main" val="0"/>
              </a:ext>
            </a:extLst>
          </a:blip>
          <a:srcRect l="24281" t="30302" r="63940" b="24580"/>
          <a:stretch/>
        </p:blipFill>
        <p:spPr>
          <a:xfrm>
            <a:off x="1846035" y="641986"/>
            <a:ext cx="1184730" cy="1288414"/>
          </a:xfrm>
          <a:prstGeom prst="rect">
            <a:avLst/>
          </a:prstGeom>
        </p:spPr>
      </p:pic>
      <p:pic>
        <p:nvPicPr>
          <p:cNvPr id="10" name="Picture 9">
            <a:extLst>
              <a:ext uri="{FF2B5EF4-FFF2-40B4-BE49-F238E27FC236}">
                <a16:creationId xmlns:a16="http://schemas.microsoft.com/office/drawing/2014/main" id="{2323508D-6F59-0978-80BB-A63DC9171971}"/>
              </a:ext>
            </a:extLst>
          </p:cNvPr>
          <p:cNvPicPr>
            <a:picLocks noChangeAspect="1"/>
          </p:cNvPicPr>
          <p:nvPr/>
        </p:nvPicPr>
        <p:blipFill>
          <a:blip r:embed="rId4"/>
          <a:stretch>
            <a:fillRect/>
          </a:stretch>
        </p:blipFill>
        <p:spPr>
          <a:xfrm>
            <a:off x="3161394" y="1930400"/>
            <a:ext cx="6818629" cy="4628334"/>
          </a:xfrm>
          <a:prstGeom prst="rect">
            <a:avLst/>
          </a:prstGeom>
        </p:spPr>
      </p:pic>
      <p:sp>
        <p:nvSpPr>
          <p:cNvPr id="2" name="Rectangle 1">
            <a:extLst>
              <a:ext uri="{FF2B5EF4-FFF2-40B4-BE49-F238E27FC236}">
                <a16:creationId xmlns:a16="http://schemas.microsoft.com/office/drawing/2014/main" id="{3EEED54C-053E-2132-681A-35C3C4D28266}"/>
              </a:ext>
            </a:extLst>
          </p:cNvPr>
          <p:cNvSpPr/>
          <p:nvPr/>
        </p:nvSpPr>
        <p:spPr>
          <a:xfrm>
            <a:off x="8514548" y="2092759"/>
            <a:ext cx="96253" cy="115504"/>
          </a:xfrm>
          <a:prstGeom prst="rect">
            <a:avLst/>
          </a:prstGeom>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F17CBB82-A646-A68C-BD76-5AE854139571}"/>
              </a:ext>
            </a:extLst>
          </p:cNvPr>
          <p:cNvSpPr txBox="1"/>
          <p:nvPr/>
        </p:nvSpPr>
        <p:spPr>
          <a:xfrm>
            <a:off x="8610801" y="2019706"/>
            <a:ext cx="2832100" cy="261610"/>
          </a:xfrm>
          <a:prstGeom prst="rect">
            <a:avLst/>
          </a:prstGeom>
          <a:noFill/>
        </p:spPr>
        <p:txBody>
          <a:bodyPr wrap="square" rtlCol="0">
            <a:spAutoFit/>
          </a:bodyPr>
          <a:lstStyle/>
          <a:p>
            <a:r>
              <a:rPr lang="en-IN" sz="1100" dirty="0"/>
              <a:t>Killing Reward</a:t>
            </a:r>
          </a:p>
        </p:txBody>
      </p:sp>
      <p:sp>
        <p:nvSpPr>
          <p:cNvPr id="4" name="TextBox 3">
            <a:extLst>
              <a:ext uri="{FF2B5EF4-FFF2-40B4-BE49-F238E27FC236}">
                <a16:creationId xmlns:a16="http://schemas.microsoft.com/office/drawing/2014/main" id="{CE173648-A33F-97E6-2154-DF100AAC3653}"/>
              </a:ext>
            </a:extLst>
          </p:cNvPr>
          <p:cNvSpPr txBox="1"/>
          <p:nvPr/>
        </p:nvSpPr>
        <p:spPr>
          <a:xfrm>
            <a:off x="9157698" y="4831081"/>
            <a:ext cx="1644650" cy="246221"/>
          </a:xfrm>
          <a:prstGeom prst="rect">
            <a:avLst/>
          </a:prstGeom>
          <a:noFill/>
        </p:spPr>
        <p:txBody>
          <a:bodyPr wrap="square" rtlCol="0">
            <a:spAutoFit/>
          </a:bodyPr>
          <a:lstStyle/>
          <a:p>
            <a:r>
              <a:rPr lang="en-IN" sz="1000" dirty="0"/>
              <a:t>Compassion</a:t>
            </a:r>
          </a:p>
        </p:txBody>
      </p:sp>
      <p:sp>
        <p:nvSpPr>
          <p:cNvPr id="5" name="TextBox 4">
            <a:extLst>
              <a:ext uri="{FF2B5EF4-FFF2-40B4-BE49-F238E27FC236}">
                <a16:creationId xmlns:a16="http://schemas.microsoft.com/office/drawing/2014/main" id="{AB337A15-2CFF-CF08-8177-ECAF673354C3}"/>
              </a:ext>
            </a:extLst>
          </p:cNvPr>
          <p:cNvSpPr txBox="1"/>
          <p:nvPr/>
        </p:nvSpPr>
        <p:spPr>
          <a:xfrm rot="16200000">
            <a:off x="6365981" y="6191250"/>
            <a:ext cx="585417" cy="246221"/>
          </a:xfrm>
          <a:prstGeom prst="rect">
            <a:avLst/>
          </a:prstGeom>
          <a:noFill/>
        </p:spPr>
        <p:txBody>
          <a:bodyPr wrap="none" rtlCol="0">
            <a:spAutoFit/>
          </a:bodyPr>
          <a:lstStyle/>
          <a:p>
            <a:r>
              <a:rPr lang="en-IN" sz="1000" dirty="0"/>
              <a:t>Reward</a:t>
            </a:r>
          </a:p>
        </p:txBody>
      </p:sp>
    </p:spTree>
    <p:extLst>
      <p:ext uri="{BB962C8B-B14F-4D97-AF65-F5344CB8AC3E}">
        <p14:creationId xmlns:p14="http://schemas.microsoft.com/office/powerpoint/2010/main" val="175403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552BC5-6815-0D4B-2D6A-E9818D8AE486}"/>
              </a:ext>
            </a:extLst>
          </p:cNvPr>
          <p:cNvSpPr txBox="1"/>
          <p:nvPr/>
        </p:nvSpPr>
        <p:spPr>
          <a:xfrm>
            <a:off x="2438400" y="765627"/>
            <a:ext cx="8686800" cy="1022533"/>
          </a:xfrm>
          <a:prstGeom prst="rect">
            <a:avLst/>
          </a:prstGeom>
          <a:gradFill flip="none" rotWithShape="1">
            <a:gsLst>
              <a:gs pos="0">
                <a:schemeClr val="tx1"/>
              </a:gs>
              <a:gs pos="100000">
                <a:schemeClr val="tx1">
                  <a:alpha val="0"/>
                </a:schemeClr>
              </a:gs>
            </a:gsLst>
            <a:lin ang="0" scaled="1"/>
            <a:tileRect/>
          </a:gradFill>
          <a:ln w="19050">
            <a:gradFill flip="none" rotWithShape="1">
              <a:gsLst>
                <a:gs pos="0">
                  <a:srgbClr val="D72418"/>
                </a:gs>
                <a:gs pos="100000">
                  <a:srgbClr val="D72418">
                    <a:alpha val="0"/>
                  </a:srgbClr>
                </a:gs>
              </a:gsLst>
              <a:lin ang="0" scaled="1"/>
              <a:tileRect/>
            </a:gradFill>
          </a:ln>
        </p:spPr>
        <p:txBody>
          <a:bodyPr wrap="square" lIns="182880" rtlCol="0" anchor="ctr">
            <a:noAutofit/>
          </a:bodyPr>
          <a:lstStyle/>
          <a:p>
            <a:r>
              <a:rPr lang="en-US" sz="4000" dirty="0">
                <a:solidFill>
                  <a:schemeClr val="bg1"/>
                </a:solidFill>
              </a:rPr>
              <a:t>TAMH Function</a:t>
            </a:r>
          </a:p>
        </p:txBody>
      </p:sp>
      <p:pic>
        <p:nvPicPr>
          <p:cNvPr id="11" name="Picture 10">
            <a:extLst>
              <a:ext uri="{FF2B5EF4-FFF2-40B4-BE49-F238E27FC236}">
                <a16:creationId xmlns:a16="http://schemas.microsoft.com/office/drawing/2014/main" id="{F0D47F50-32E2-846F-A92C-99A52B38B951}"/>
              </a:ext>
            </a:extLst>
          </p:cNvPr>
          <p:cNvPicPr>
            <a:picLocks noChangeAspect="1"/>
          </p:cNvPicPr>
          <p:nvPr/>
        </p:nvPicPr>
        <p:blipFill rotWithShape="1">
          <a:blip r:embed="rId3">
            <a:extLst>
              <a:ext uri="{28A0092B-C50C-407E-A947-70E740481C1C}">
                <a14:useLocalDpi xmlns:a14="http://schemas.microsoft.com/office/drawing/2010/main" val="0"/>
              </a:ext>
            </a:extLst>
          </a:blip>
          <a:srcRect l="24281" t="30302" r="63940" b="24580"/>
          <a:stretch/>
        </p:blipFill>
        <p:spPr>
          <a:xfrm>
            <a:off x="1846035" y="641986"/>
            <a:ext cx="1184730" cy="1288414"/>
          </a:xfrm>
          <a:prstGeom prst="rect">
            <a:avLst/>
          </a:prstGeom>
        </p:spPr>
      </p:pic>
      <p:pic>
        <p:nvPicPr>
          <p:cNvPr id="10" name="Picture 9">
            <a:extLst>
              <a:ext uri="{FF2B5EF4-FFF2-40B4-BE49-F238E27FC236}">
                <a16:creationId xmlns:a16="http://schemas.microsoft.com/office/drawing/2014/main" id="{2323508D-6F59-0978-80BB-A63DC9171971}"/>
              </a:ext>
            </a:extLst>
          </p:cNvPr>
          <p:cNvPicPr>
            <a:picLocks noChangeAspect="1"/>
          </p:cNvPicPr>
          <p:nvPr/>
        </p:nvPicPr>
        <p:blipFill>
          <a:blip r:embed="rId4"/>
          <a:stretch>
            <a:fillRect/>
          </a:stretch>
        </p:blipFill>
        <p:spPr>
          <a:xfrm>
            <a:off x="3161394" y="1930400"/>
            <a:ext cx="6818629" cy="4628334"/>
          </a:xfrm>
          <a:prstGeom prst="rect">
            <a:avLst/>
          </a:prstGeom>
        </p:spPr>
      </p:pic>
      <p:sp>
        <p:nvSpPr>
          <p:cNvPr id="2" name="Rectangle 1">
            <a:extLst>
              <a:ext uri="{FF2B5EF4-FFF2-40B4-BE49-F238E27FC236}">
                <a16:creationId xmlns:a16="http://schemas.microsoft.com/office/drawing/2014/main" id="{3EEED54C-053E-2132-681A-35C3C4D28266}"/>
              </a:ext>
            </a:extLst>
          </p:cNvPr>
          <p:cNvSpPr/>
          <p:nvPr/>
        </p:nvSpPr>
        <p:spPr>
          <a:xfrm>
            <a:off x="8514548" y="2092759"/>
            <a:ext cx="96253" cy="115504"/>
          </a:xfrm>
          <a:prstGeom prst="rect">
            <a:avLst/>
          </a:prstGeom>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F17CBB82-A646-A68C-BD76-5AE854139571}"/>
              </a:ext>
            </a:extLst>
          </p:cNvPr>
          <p:cNvSpPr txBox="1"/>
          <p:nvPr/>
        </p:nvSpPr>
        <p:spPr>
          <a:xfrm>
            <a:off x="8610801" y="2019706"/>
            <a:ext cx="2832100" cy="261610"/>
          </a:xfrm>
          <a:prstGeom prst="rect">
            <a:avLst/>
          </a:prstGeom>
          <a:noFill/>
        </p:spPr>
        <p:txBody>
          <a:bodyPr wrap="square" rtlCol="0">
            <a:spAutoFit/>
          </a:bodyPr>
          <a:lstStyle/>
          <a:p>
            <a:r>
              <a:rPr lang="en-IN" sz="1100" dirty="0"/>
              <a:t>Killing Reward</a:t>
            </a:r>
          </a:p>
        </p:txBody>
      </p:sp>
      <p:sp>
        <p:nvSpPr>
          <p:cNvPr id="4" name="TextBox 3">
            <a:extLst>
              <a:ext uri="{FF2B5EF4-FFF2-40B4-BE49-F238E27FC236}">
                <a16:creationId xmlns:a16="http://schemas.microsoft.com/office/drawing/2014/main" id="{CE173648-A33F-97E6-2154-DF100AAC3653}"/>
              </a:ext>
            </a:extLst>
          </p:cNvPr>
          <p:cNvSpPr txBox="1"/>
          <p:nvPr/>
        </p:nvSpPr>
        <p:spPr>
          <a:xfrm>
            <a:off x="9157698" y="4831081"/>
            <a:ext cx="1644650" cy="246221"/>
          </a:xfrm>
          <a:prstGeom prst="rect">
            <a:avLst/>
          </a:prstGeom>
          <a:noFill/>
        </p:spPr>
        <p:txBody>
          <a:bodyPr wrap="square" rtlCol="0">
            <a:spAutoFit/>
          </a:bodyPr>
          <a:lstStyle/>
          <a:p>
            <a:r>
              <a:rPr lang="en-IN" sz="1000" dirty="0"/>
              <a:t>Compassion</a:t>
            </a:r>
          </a:p>
        </p:txBody>
      </p:sp>
      <p:sp>
        <p:nvSpPr>
          <p:cNvPr id="5" name="TextBox 4">
            <a:extLst>
              <a:ext uri="{FF2B5EF4-FFF2-40B4-BE49-F238E27FC236}">
                <a16:creationId xmlns:a16="http://schemas.microsoft.com/office/drawing/2014/main" id="{AB337A15-2CFF-CF08-8177-ECAF673354C3}"/>
              </a:ext>
            </a:extLst>
          </p:cNvPr>
          <p:cNvSpPr txBox="1"/>
          <p:nvPr/>
        </p:nvSpPr>
        <p:spPr>
          <a:xfrm rot="16200000">
            <a:off x="6365981" y="6191250"/>
            <a:ext cx="585417" cy="246221"/>
          </a:xfrm>
          <a:prstGeom prst="rect">
            <a:avLst/>
          </a:prstGeom>
          <a:noFill/>
        </p:spPr>
        <p:txBody>
          <a:bodyPr wrap="none" rtlCol="0">
            <a:spAutoFit/>
          </a:bodyPr>
          <a:lstStyle/>
          <a:p>
            <a:r>
              <a:rPr lang="en-IN" sz="1000" dirty="0"/>
              <a:t>Reward</a:t>
            </a:r>
          </a:p>
        </p:txBody>
      </p:sp>
    </p:spTree>
    <p:extLst>
      <p:ext uri="{BB962C8B-B14F-4D97-AF65-F5344CB8AC3E}">
        <p14:creationId xmlns:p14="http://schemas.microsoft.com/office/powerpoint/2010/main" val="80791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tar Wars The Force Awakens">
      <a:majorFont>
        <a:latin typeface="Star Jedi"/>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5875">
          <a:solidFill>
            <a:srgbClr val="FF0000">
              <a:alpha val="52000"/>
            </a:srgbClr>
          </a:solidFill>
        </a:ln>
        <a:effectLst>
          <a:glow rad="127000">
            <a:srgbClr val="D72418">
              <a:alpha val="44000"/>
            </a:srgbClr>
          </a:glo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15875">
          <a:solidFill>
            <a:srgbClr val="FF0000">
              <a:alpha val="52000"/>
            </a:srgbClr>
          </a:solidFill>
        </a:ln>
        <a:effectLst>
          <a:glow rad="127000">
            <a:srgbClr val="D72418">
              <a:alpha val="44000"/>
            </a:srgbClr>
          </a:glow>
        </a:effectLst>
      </a:spPr>
      <a:bodyPr/>
      <a:lstStyle/>
      <a:style>
        <a:lnRef idx="2">
          <a:schemeClr val="accent1">
            <a:shade val="50000"/>
          </a:schemeClr>
        </a:lnRef>
        <a:fillRef idx="1">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970</TotalTime>
  <Words>285</Words>
  <Application>Microsoft Office PowerPoint</Application>
  <PresentationFormat>Widescreen</PresentationFormat>
  <Paragraphs>101</Paragraphs>
  <Slides>15</Slides>
  <Notes>6</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Arial Black</vt:lpstr>
      <vt:lpstr>Calibri</vt:lpstr>
      <vt:lpstr>Canva Sans</vt:lpstr>
      <vt:lpstr>Canva Sans Bold</vt:lpstr>
      <vt:lpstr>Star Jedi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Force Awakens Template</dc:title>
  <dc:creator>Joshua Clarke</dc:creator>
  <dc:description>https://www.behance.net/jdclarke</dc:description>
  <cp:lastModifiedBy>Tejus Dinesh</cp:lastModifiedBy>
  <cp:revision>31</cp:revision>
  <dcterms:created xsi:type="dcterms:W3CDTF">2016-05-23T03:53:25Z</dcterms:created>
  <dcterms:modified xsi:type="dcterms:W3CDTF">2023-12-08T11:03:00Z</dcterms:modified>
</cp:coreProperties>
</file>